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54" r:id="rId6"/>
    <p:sldId id="356" r:id="rId7"/>
    <p:sldId id="355" r:id="rId8"/>
    <p:sldId id="357" r:id="rId9"/>
    <p:sldId id="358" r:id="rId10"/>
    <p:sldId id="359" r:id="rId11"/>
    <p:sldId id="3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361" r:id="rId26"/>
    <p:sldId id="276" r:id="rId27"/>
    <p:sldId id="277" r:id="rId28"/>
    <p:sldId id="278" r:id="rId29"/>
    <p:sldId id="279" r:id="rId30"/>
    <p:sldId id="280" r:id="rId31"/>
    <p:sldId id="281" r:id="rId32"/>
    <p:sldId id="362" r:id="rId33"/>
    <p:sldId id="363" r:id="rId34"/>
    <p:sldId id="282" r:id="rId35"/>
    <p:sldId id="283" r:id="rId36"/>
    <p:sldId id="284" r:id="rId37"/>
    <p:sldId id="285" r:id="rId38"/>
    <p:sldId id="288" r:id="rId39"/>
    <p:sldId id="291" r:id="rId40"/>
    <p:sldId id="292" r:id="rId41"/>
    <p:sldId id="293" r:id="rId42"/>
    <p:sldId id="294" r:id="rId43"/>
    <p:sldId id="295" r:id="rId44"/>
    <p:sldId id="297" r:id="rId45"/>
    <p:sldId id="299" r:id="rId46"/>
    <p:sldId id="300" r:id="rId47"/>
    <p:sldId id="302" r:id="rId48"/>
    <p:sldId id="304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64" r:id="rId60"/>
    <p:sldId id="317" r:id="rId61"/>
    <p:sldId id="318" r:id="rId62"/>
    <p:sldId id="365" r:id="rId63"/>
    <p:sldId id="319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1295" y="231647"/>
            <a:ext cx="829055" cy="8290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6836" y="5303519"/>
            <a:ext cx="10075164" cy="155447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051304" y="5137402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59">
                <a:moveTo>
                  <a:pt x="10076688" y="0"/>
                </a:moveTo>
                <a:lnTo>
                  <a:pt x="0" y="0"/>
                </a:lnTo>
                <a:lnTo>
                  <a:pt x="0" y="1661159"/>
                </a:lnTo>
                <a:lnTo>
                  <a:pt x="10076688" y="1661159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75163" cy="155600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4676" y="67056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60">
                <a:moveTo>
                  <a:pt x="10076688" y="0"/>
                </a:moveTo>
                <a:lnTo>
                  <a:pt x="0" y="0"/>
                </a:lnTo>
                <a:lnTo>
                  <a:pt x="0" y="1661160"/>
                </a:lnTo>
                <a:lnTo>
                  <a:pt x="10076688" y="1661160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124" y="6400798"/>
            <a:ext cx="1383792" cy="45719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919958" y="1705312"/>
            <a:ext cx="824230" cy="1080770"/>
          </a:xfrm>
          <a:custGeom>
            <a:avLst/>
            <a:gdLst/>
            <a:ahLst/>
            <a:cxnLst/>
            <a:rect l="l" t="t" r="r" b="b"/>
            <a:pathLst>
              <a:path w="824229" h="1080770">
                <a:moveTo>
                  <a:pt x="0" y="0"/>
                </a:moveTo>
                <a:lnTo>
                  <a:pt x="823975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566548" y="1705312"/>
            <a:ext cx="824865" cy="1080770"/>
          </a:xfrm>
          <a:custGeom>
            <a:avLst/>
            <a:gdLst/>
            <a:ahLst/>
            <a:cxnLst/>
            <a:rect l="l" t="t" r="r" b="b"/>
            <a:pathLst>
              <a:path w="824864" h="1080770">
                <a:moveTo>
                  <a:pt x="0" y="0"/>
                </a:moveTo>
                <a:lnTo>
                  <a:pt x="824679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6215227" y="1705312"/>
            <a:ext cx="824865" cy="1080770"/>
          </a:xfrm>
          <a:custGeom>
            <a:avLst/>
            <a:gdLst/>
            <a:ahLst/>
            <a:cxnLst/>
            <a:rect l="l" t="t" r="r" b="b"/>
            <a:pathLst>
              <a:path w="824865" h="1080770">
                <a:moveTo>
                  <a:pt x="0" y="0"/>
                </a:moveTo>
                <a:lnTo>
                  <a:pt x="824594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919958" y="1705312"/>
            <a:ext cx="824230" cy="1080770"/>
          </a:xfrm>
          <a:custGeom>
            <a:avLst/>
            <a:gdLst/>
            <a:ahLst/>
            <a:cxnLst/>
            <a:rect l="l" t="t" r="r" b="b"/>
            <a:pathLst>
              <a:path w="824229" h="1080770">
                <a:moveTo>
                  <a:pt x="427886" y="517658"/>
                </a:moveTo>
                <a:lnTo>
                  <a:pt x="823975" y="0"/>
                </a:lnTo>
              </a:path>
              <a:path w="824229" h="1080770">
                <a:moveTo>
                  <a:pt x="394026" y="562635"/>
                </a:moveTo>
                <a:lnTo>
                  <a:pt x="0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566548" y="1705312"/>
            <a:ext cx="824865" cy="1080770"/>
          </a:xfrm>
          <a:custGeom>
            <a:avLst/>
            <a:gdLst/>
            <a:ahLst/>
            <a:cxnLst/>
            <a:rect l="l" t="t" r="r" b="b"/>
            <a:pathLst>
              <a:path w="824864" h="1080770">
                <a:moveTo>
                  <a:pt x="429948" y="517658"/>
                </a:moveTo>
                <a:lnTo>
                  <a:pt x="824679" y="0"/>
                </a:lnTo>
              </a:path>
              <a:path w="824864" h="1080770">
                <a:moveTo>
                  <a:pt x="396088" y="562635"/>
                </a:moveTo>
                <a:lnTo>
                  <a:pt x="0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215227" y="1705312"/>
            <a:ext cx="824865" cy="1080770"/>
          </a:xfrm>
          <a:custGeom>
            <a:avLst/>
            <a:gdLst/>
            <a:ahLst/>
            <a:cxnLst/>
            <a:rect l="l" t="t" r="r" b="b"/>
            <a:pathLst>
              <a:path w="824865" h="1080770">
                <a:moveTo>
                  <a:pt x="429977" y="517658"/>
                </a:moveTo>
                <a:lnTo>
                  <a:pt x="824594" y="0"/>
                </a:lnTo>
              </a:path>
              <a:path w="824865" h="1080770">
                <a:moveTo>
                  <a:pt x="396031" y="562635"/>
                </a:moveTo>
                <a:lnTo>
                  <a:pt x="0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7863851" y="1705312"/>
            <a:ext cx="824865" cy="1080770"/>
          </a:xfrm>
          <a:custGeom>
            <a:avLst/>
            <a:gdLst/>
            <a:ahLst/>
            <a:cxnLst/>
            <a:rect l="l" t="t" r="r" b="b"/>
            <a:pathLst>
              <a:path w="824865" h="1080770">
                <a:moveTo>
                  <a:pt x="428562" y="517658"/>
                </a:moveTo>
                <a:lnTo>
                  <a:pt x="824594" y="0"/>
                </a:lnTo>
              </a:path>
              <a:path w="824865" h="1080770">
                <a:moveTo>
                  <a:pt x="394617" y="562635"/>
                </a:moveTo>
                <a:lnTo>
                  <a:pt x="0" y="1080349"/>
                </a:lnTo>
              </a:path>
              <a:path w="824865" h="1080770">
                <a:moveTo>
                  <a:pt x="0" y="0"/>
                </a:moveTo>
                <a:lnTo>
                  <a:pt x="824594" y="1080349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919958" y="2785662"/>
            <a:ext cx="2471420" cy="1081405"/>
          </a:xfrm>
          <a:custGeom>
            <a:avLst/>
            <a:gdLst/>
            <a:ahLst/>
            <a:cxnLst/>
            <a:rect l="l" t="t" r="r" b="b"/>
            <a:pathLst>
              <a:path w="2471420" h="1081404">
                <a:moveTo>
                  <a:pt x="0" y="0"/>
                </a:moveTo>
                <a:lnTo>
                  <a:pt x="1646589" y="1081113"/>
                </a:lnTo>
              </a:path>
              <a:path w="2471420" h="1081404">
                <a:moveTo>
                  <a:pt x="799788" y="557826"/>
                </a:moveTo>
                <a:lnTo>
                  <a:pt x="0" y="1081113"/>
                </a:lnTo>
              </a:path>
              <a:path w="2471420" h="1081404">
                <a:moveTo>
                  <a:pt x="1211096" y="286182"/>
                </a:moveTo>
                <a:lnTo>
                  <a:pt x="848189" y="526031"/>
                </a:lnTo>
              </a:path>
              <a:path w="2471420" h="1081404">
                <a:moveTo>
                  <a:pt x="1646589" y="0"/>
                </a:moveTo>
                <a:lnTo>
                  <a:pt x="1259468" y="254387"/>
                </a:lnTo>
              </a:path>
              <a:path w="2471420" h="1081404">
                <a:moveTo>
                  <a:pt x="823975" y="0"/>
                </a:moveTo>
                <a:lnTo>
                  <a:pt x="2471268" y="1081113"/>
                </a:lnTo>
              </a:path>
              <a:path w="2471420" h="1081404">
                <a:moveTo>
                  <a:pt x="1211096" y="826725"/>
                </a:moveTo>
                <a:lnTo>
                  <a:pt x="823975" y="1081113"/>
                </a:lnTo>
              </a:path>
              <a:path w="2471420" h="1081404">
                <a:moveTo>
                  <a:pt x="1622403" y="557826"/>
                </a:moveTo>
                <a:lnTo>
                  <a:pt x="1259468" y="794930"/>
                </a:lnTo>
              </a:path>
              <a:path w="2471420" h="1081404">
                <a:moveTo>
                  <a:pt x="2471268" y="0"/>
                </a:moveTo>
                <a:lnTo>
                  <a:pt x="1670775" y="526031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2919958" y="2785662"/>
            <a:ext cx="5768975" cy="2164715"/>
          </a:xfrm>
          <a:custGeom>
            <a:avLst/>
            <a:gdLst/>
            <a:ahLst/>
            <a:cxnLst/>
            <a:rect l="l" t="t" r="r" b="b"/>
            <a:pathLst>
              <a:path w="5768975" h="2164715">
                <a:moveTo>
                  <a:pt x="3295269" y="0"/>
                </a:moveTo>
                <a:lnTo>
                  <a:pt x="4943892" y="1081113"/>
                </a:lnTo>
              </a:path>
              <a:path w="5768975" h="2164715">
                <a:moveTo>
                  <a:pt x="4119863" y="0"/>
                </a:moveTo>
                <a:lnTo>
                  <a:pt x="5768487" y="1081113"/>
                </a:lnTo>
              </a:path>
              <a:path w="5768975" h="2164715">
                <a:moveTo>
                  <a:pt x="4506277" y="826725"/>
                </a:moveTo>
                <a:lnTo>
                  <a:pt x="4119863" y="1081113"/>
                </a:lnTo>
              </a:path>
              <a:path w="5768975" h="2164715">
                <a:moveTo>
                  <a:pt x="4919847" y="557826"/>
                </a:moveTo>
                <a:lnTo>
                  <a:pt x="4555498" y="794930"/>
                </a:lnTo>
              </a:path>
              <a:path w="5768975" h="2164715">
                <a:moveTo>
                  <a:pt x="5768487" y="0"/>
                </a:moveTo>
                <a:lnTo>
                  <a:pt x="4968786" y="526031"/>
                </a:lnTo>
              </a:path>
              <a:path w="5768975" h="2164715">
                <a:moveTo>
                  <a:pt x="4095819" y="557826"/>
                </a:moveTo>
                <a:lnTo>
                  <a:pt x="3295269" y="1081113"/>
                </a:lnTo>
              </a:path>
              <a:path w="5768975" h="2164715">
                <a:moveTo>
                  <a:pt x="4506277" y="286182"/>
                </a:moveTo>
                <a:lnTo>
                  <a:pt x="4144191" y="526031"/>
                </a:lnTo>
              </a:path>
              <a:path w="5768975" h="2164715">
                <a:moveTo>
                  <a:pt x="4943892" y="0"/>
                </a:moveTo>
                <a:lnTo>
                  <a:pt x="4555498" y="254387"/>
                </a:lnTo>
              </a:path>
              <a:path w="5768975" h="2164715">
                <a:moveTo>
                  <a:pt x="0" y="1081113"/>
                </a:moveTo>
                <a:lnTo>
                  <a:pt x="3295269" y="2164289"/>
                </a:lnTo>
              </a:path>
              <a:path w="5768975" h="2164715">
                <a:moveTo>
                  <a:pt x="823975" y="1081113"/>
                </a:moveTo>
                <a:lnTo>
                  <a:pt x="4119863" y="2164289"/>
                </a:lnTo>
              </a:path>
              <a:path w="5768975" h="2164715">
                <a:moveTo>
                  <a:pt x="1646589" y="1081113"/>
                </a:moveTo>
                <a:lnTo>
                  <a:pt x="4943892" y="2164289"/>
                </a:lnTo>
              </a:path>
              <a:path w="5768975" h="2164715">
                <a:moveTo>
                  <a:pt x="2471268" y="1081113"/>
                </a:moveTo>
                <a:lnTo>
                  <a:pt x="5768487" y="2164289"/>
                </a:lnTo>
              </a:path>
              <a:path w="5768975" h="2164715">
                <a:moveTo>
                  <a:pt x="4076300" y="1636874"/>
                </a:moveTo>
                <a:lnTo>
                  <a:pt x="3750140" y="1743998"/>
                </a:lnTo>
              </a:path>
              <a:path w="5768975" h="2164715">
                <a:moveTo>
                  <a:pt x="3664993" y="1772342"/>
                </a:moveTo>
                <a:lnTo>
                  <a:pt x="3338832" y="1879495"/>
                </a:lnTo>
              </a:path>
              <a:path w="5768975" h="2164715">
                <a:moveTo>
                  <a:pt x="2927525" y="2015670"/>
                </a:moveTo>
                <a:lnTo>
                  <a:pt x="3252271" y="1907839"/>
                </a:lnTo>
              </a:path>
              <a:path w="5768975" h="2164715">
                <a:moveTo>
                  <a:pt x="2927525" y="1743998"/>
                </a:moveTo>
                <a:lnTo>
                  <a:pt x="3252271" y="1636874"/>
                </a:lnTo>
              </a:path>
              <a:path w="5768975" h="2164715">
                <a:moveTo>
                  <a:pt x="3338832" y="1608530"/>
                </a:moveTo>
                <a:lnTo>
                  <a:pt x="3664993" y="1501378"/>
                </a:lnTo>
              </a:path>
              <a:path w="5768975" h="2164715">
                <a:moveTo>
                  <a:pt x="2514125" y="1879495"/>
                </a:moveTo>
                <a:lnTo>
                  <a:pt x="2840964" y="1772342"/>
                </a:lnTo>
              </a:path>
              <a:path w="5768975" h="2164715">
                <a:moveTo>
                  <a:pt x="2427705" y="1636874"/>
                </a:moveTo>
                <a:lnTo>
                  <a:pt x="2102817" y="1743998"/>
                </a:lnTo>
              </a:path>
              <a:path w="5768975" h="2164715">
                <a:moveTo>
                  <a:pt x="3252271" y="1367296"/>
                </a:moveTo>
                <a:lnTo>
                  <a:pt x="2927525" y="1473034"/>
                </a:lnTo>
              </a:path>
              <a:path w="5768975" h="2164715">
                <a:moveTo>
                  <a:pt x="2840964" y="1501378"/>
                </a:moveTo>
                <a:lnTo>
                  <a:pt x="2514125" y="1608530"/>
                </a:lnTo>
              </a:path>
              <a:path w="5768975" h="2164715">
                <a:moveTo>
                  <a:pt x="2840964" y="1231800"/>
                </a:moveTo>
                <a:lnTo>
                  <a:pt x="2514125" y="1338952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2728823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5" h="403225">
                <a:moveTo>
                  <a:pt x="201157" y="0"/>
                </a:moveTo>
                <a:lnTo>
                  <a:pt x="154151" y="5374"/>
                </a:lnTo>
                <a:lnTo>
                  <a:pt x="112675" y="20649"/>
                </a:lnTo>
                <a:lnTo>
                  <a:pt x="75347" y="44693"/>
                </a:lnTo>
                <a:lnTo>
                  <a:pt x="44931" y="75244"/>
                </a:lnTo>
                <a:lnTo>
                  <a:pt x="20737" y="112583"/>
                </a:lnTo>
                <a:lnTo>
                  <a:pt x="5530" y="154165"/>
                </a:lnTo>
                <a:lnTo>
                  <a:pt x="0" y="201688"/>
                </a:lnTo>
                <a:lnTo>
                  <a:pt x="5530" y="248645"/>
                </a:lnTo>
                <a:lnTo>
                  <a:pt x="20737" y="290228"/>
                </a:lnTo>
                <a:lnTo>
                  <a:pt x="44931" y="327567"/>
                </a:lnTo>
                <a:lnTo>
                  <a:pt x="75347" y="357834"/>
                </a:lnTo>
                <a:lnTo>
                  <a:pt x="112675" y="382161"/>
                </a:lnTo>
                <a:lnTo>
                  <a:pt x="154151" y="397437"/>
                </a:lnTo>
                <a:lnTo>
                  <a:pt x="201157" y="402811"/>
                </a:lnTo>
                <a:lnTo>
                  <a:pt x="247470" y="397437"/>
                </a:lnTo>
                <a:lnTo>
                  <a:pt x="288958" y="382161"/>
                </a:lnTo>
                <a:lnTo>
                  <a:pt x="326977" y="357834"/>
                </a:lnTo>
                <a:lnTo>
                  <a:pt x="356679" y="327567"/>
                </a:lnTo>
                <a:lnTo>
                  <a:pt x="380893" y="290228"/>
                </a:lnTo>
                <a:lnTo>
                  <a:pt x="396084" y="248645"/>
                </a:lnTo>
                <a:lnTo>
                  <a:pt x="401629" y="201688"/>
                </a:lnTo>
                <a:lnTo>
                  <a:pt x="396084" y="154165"/>
                </a:lnTo>
                <a:lnTo>
                  <a:pt x="380893" y="112583"/>
                </a:lnTo>
                <a:lnTo>
                  <a:pt x="356679" y="75244"/>
                </a:lnTo>
                <a:lnTo>
                  <a:pt x="326977" y="44693"/>
                </a:lnTo>
                <a:lnTo>
                  <a:pt x="288958" y="20649"/>
                </a:lnTo>
                <a:lnTo>
                  <a:pt x="247470" y="5374"/>
                </a:lnTo>
                <a:lnTo>
                  <a:pt x="201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2728823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5" h="403225">
                <a:moveTo>
                  <a:pt x="201157" y="0"/>
                </a:moveTo>
                <a:lnTo>
                  <a:pt x="247470" y="5374"/>
                </a:lnTo>
                <a:lnTo>
                  <a:pt x="288958" y="20649"/>
                </a:lnTo>
                <a:lnTo>
                  <a:pt x="326977" y="44693"/>
                </a:lnTo>
                <a:lnTo>
                  <a:pt x="356679" y="75244"/>
                </a:lnTo>
                <a:lnTo>
                  <a:pt x="380893" y="112583"/>
                </a:lnTo>
                <a:lnTo>
                  <a:pt x="396084" y="154165"/>
                </a:lnTo>
                <a:lnTo>
                  <a:pt x="401629" y="201688"/>
                </a:lnTo>
                <a:lnTo>
                  <a:pt x="396084" y="248645"/>
                </a:lnTo>
                <a:lnTo>
                  <a:pt x="380893" y="290228"/>
                </a:lnTo>
                <a:lnTo>
                  <a:pt x="356679" y="327567"/>
                </a:lnTo>
                <a:lnTo>
                  <a:pt x="326977" y="357834"/>
                </a:lnTo>
                <a:lnTo>
                  <a:pt x="288958" y="382161"/>
                </a:lnTo>
                <a:lnTo>
                  <a:pt x="247470" y="397437"/>
                </a:lnTo>
                <a:lnTo>
                  <a:pt x="201157" y="402811"/>
                </a:lnTo>
                <a:lnTo>
                  <a:pt x="154151" y="397437"/>
                </a:lnTo>
                <a:lnTo>
                  <a:pt x="112675" y="382161"/>
                </a:lnTo>
                <a:lnTo>
                  <a:pt x="75347" y="357834"/>
                </a:lnTo>
                <a:lnTo>
                  <a:pt x="44931" y="327567"/>
                </a:lnTo>
                <a:lnTo>
                  <a:pt x="20737" y="290228"/>
                </a:lnTo>
                <a:lnTo>
                  <a:pt x="5530" y="248645"/>
                </a:lnTo>
                <a:lnTo>
                  <a:pt x="0" y="201688"/>
                </a:lnTo>
                <a:lnTo>
                  <a:pt x="5530" y="154165"/>
                </a:lnTo>
                <a:lnTo>
                  <a:pt x="20737" y="112583"/>
                </a:lnTo>
                <a:lnTo>
                  <a:pt x="44931" y="75244"/>
                </a:lnTo>
                <a:lnTo>
                  <a:pt x="75347" y="44693"/>
                </a:lnTo>
                <a:lnTo>
                  <a:pt x="112675" y="20649"/>
                </a:lnTo>
                <a:lnTo>
                  <a:pt x="154151" y="5374"/>
                </a:lnTo>
                <a:lnTo>
                  <a:pt x="201157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2232" y="1496774"/>
            <a:ext cx="414744" cy="416228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2728823" y="2594525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5" h="403225">
                <a:moveTo>
                  <a:pt x="201157" y="0"/>
                </a:moveTo>
                <a:lnTo>
                  <a:pt x="154151" y="5544"/>
                </a:lnTo>
                <a:lnTo>
                  <a:pt x="112675" y="20734"/>
                </a:lnTo>
                <a:lnTo>
                  <a:pt x="75347" y="44948"/>
                </a:lnTo>
                <a:lnTo>
                  <a:pt x="44931" y="75357"/>
                </a:lnTo>
                <a:lnTo>
                  <a:pt x="20737" y="112668"/>
                </a:lnTo>
                <a:lnTo>
                  <a:pt x="5530" y="154165"/>
                </a:lnTo>
                <a:lnTo>
                  <a:pt x="0" y="201151"/>
                </a:lnTo>
                <a:lnTo>
                  <a:pt x="5530" y="248164"/>
                </a:lnTo>
                <a:lnTo>
                  <a:pt x="20737" y="289634"/>
                </a:lnTo>
                <a:lnTo>
                  <a:pt x="44931" y="327652"/>
                </a:lnTo>
                <a:lnTo>
                  <a:pt x="75347" y="358061"/>
                </a:lnTo>
                <a:lnTo>
                  <a:pt x="112675" y="382275"/>
                </a:lnTo>
                <a:lnTo>
                  <a:pt x="154151" y="397465"/>
                </a:lnTo>
                <a:lnTo>
                  <a:pt x="201157" y="403009"/>
                </a:lnTo>
                <a:lnTo>
                  <a:pt x="247470" y="397465"/>
                </a:lnTo>
                <a:lnTo>
                  <a:pt x="288958" y="382275"/>
                </a:lnTo>
                <a:lnTo>
                  <a:pt x="326977" y="358061"/>
                </a:lnTo>
                <a:lnTo>
                  <a:pt x="356679" y="327652"/>
                </a:lnTo>
                <a:lnTo>
                  <a:pt x="380893" y="289634"/>
                </a:lnTo>
                <a:lnTo>
                  <a:pt x="396084" y="248164"/>
                </a:lnTo>
                <a:lnTo>
                  <a:pt x="401629" y="201151"/>
                </a:lnTo>
                <a:lnTo>
                  <a:pt x="396084" y="154165"/>
                </a:lnTo>
                <a:lnTo>
                  <a:pt x="380893" y="112668"/>
                </a:lnTo>
                <a:lnTo>
                  <a:pt x="356679" y="75357"/>
                </a:lnTo>
                <a:lnTo>
                  <a:pt x="326977" y="44948"/>
                </a:lnTo>
                <a:lnTo>
                  <a:pt x="288958" y="20734"/>
                </a:lnTo>
                <a:lnTo>
                  <a:pt x="247470" y="5544"/>
                </a:lnTo>
                <a:lnTo>
                  <a:pt x="201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2728823" y="2594525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5" h="403225">
                <a:moveTo>
                  <a:pt x="201157" y="0"/>
                </a:moveTo>
                <a:lnTo>
                  <a:pt x="247470" y="5544"/>
                </a:lnTo>
                <a:lnTo>
                  <a:pt x="288958" y="20734"/>
                </a:lnTo>
                <a:lnTo>
                  <a:pt x="326977" y="44948"/>
                </a:lnTo>
                <a:lnTo>
                  <a:pt x="356679" y="75357"/>
                </a:lnTo>
                <a:lnTo>
                  <a:pt x="380893" y="112668"/>
                </a:lnTo>
                <a:lnTo>
                  <a:pt x="396084" y="154165"/>
                </a:lnTo>
                <a:lnTo>
                  <a:pt x="401629" y="201151"/>
                </a:lnTo>
                <a:lnTo>
                  <a:pt x="396084" y="248164"/>
                </a:lnTo>
                <a:lnTo>
                  <a:pt x="380893" y="289634"/>
                </a:lnTo>
                <a:lnTo>
                  <a:pt x="356679" y="327652"/>
                </a:lnTo>
                <a:lnTo>
                  <a:pt x="326977" y="358061"/>
                </a:lnTo>
                <a:lnTo>
                  <a:pt x="288958" y="382275"/>
                </a:lnTo>
                <a:lnTo>
                  <a:pt x="247470" y="397465"/>
                </a:lnTo>
                <a:lnTo>
                  <a:pt x="201157" y="403009"/>
                </a:lnTo>
                <a:lnTo>
                  <a:pt x="154151" y="397465"/>
                </a:lnTo>
                <a:lnTo>
                  <a:pt x="112675" y="382275"/>
                </a:lnTo>
                <a:lnTo>
                  <a:pt x="75347" y="358061"/>
                </a:lnTo>
                <a:lnTo>
                  <a:pt x="44931" y="327652"/>
                </a:lnTo>
                <a:lnTo>
                  <a:pt x="20737" y="289634"/>
                </a:lnTo>
                <a:lnTo>
                  <a:pt x="5530" y="248164"/>
                </a:lnTo>
                <a:lnTo>
                  <a:pt x="0" y="201151"/>
                </a:lnTo>
                <a:lnTo>
                  <a:pt x="5530" y="154165"/>
                </a:lnTo>
                <a:lnTo>
                  <a:pt x="20737" y="112668"/>
                </a:lnTo>
                <a:lnTo>
                  <a:pt x="44931" y="75357"/>
                </a:lnTo>
                <a:lnTo>
                  <a:pt x="75347" y="44948"/>
                </a:lnTo>
                <a:lnTo>
                  <a:pt x="112675" y="20734"/>
                </a:lnTo>
                <a:lnTo>
                  <a:pt x="154151" y="5544"/>
                </a:lnTo>
                <a:lnTo>
                  <a:pt x="201157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12232" y="2577944"/>
            <a:ext cx="414744" cy="416115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2728823" y="3675638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5" h="404495">
                <a:moveTo>
                  <a:pt x="201157" y="0"/>
                </a:moveTo>
                <a:lnTo>
                  <a:pt x="154151" y="5544"/>
                </a:lnTo>
                <a:lnTo>
                  <a:pt x="112675" y="20734"/>
                </a:lnTo>
                <a:lnTo>
                  <a:pt x="75347" y="44920"/>
                </a:lnTo>
                <a:lnTo>
                  <a:pt x="44931" y="75357"/>
                </a:lnTo>
                <a:lnTo>
                  <a:pt x="20737" y="112668"/>
                </a:lnTo>
                <a:lnTo>
                  <a:pt x="5530" y="154137"/>
                </a:lnTo>
                <a:lnTo>
                  <a:pt x="0" y="201151"/>
                </a:lnTo>
                <a:lnTo>
                  <a:pt x="5530" y="248164"/>
                </a:lnTo>
                <a:lnTo>
                  <a:pt x="20737" y="291698"/>
                </a:lnTo>
                <a:lnTo>
                  <a:pt x="44931" y="329038"/>
                </a:lnTo>
                <a:lnTo>
                  <a:pt x="75347" y="359447"/>
                </a:lnTo>
                <a:lnTo>
                  <a:pt x="112675" y="384339"/>
                </a:lnTo>
                <a:lnTo>
                  <a:pt x="154151" y="398851"/>
                </a:lnTo>
                <a:lnTo>
                  <a:pt x="201157" y="404367"/>
                </a:lnTo>
                <a:lnTo>
                  <a:pt x="247470" y="398851"/>
                </a:lnTo>
                <a:lnTo>
                  <a:pt x="288958" y="384339"/>
                </a:lnTo>
                <a:lnTo>
                  <a:pt x="326977" y="359447"/>
                </a:lnTo>
                <a:lnTo>
                  <a:pt x="356679" y="329038"/>
                </a:lnTo>
                <a:lnTo>
                  <a:pt x="380893" y="291698"/>
                </a:lnTo>
                <a:lnTo>
                  <a:pt x="396084" y="248164"/>
                </a:lnTo>
                <a:lnTo>
                  <a:pt x="401629" y="201151"/>
                </a:lnTo>
                <a:lnTo>
                  <a:pt x="396084" y="154137"/>
                </a:lnTo>
                <a:lnTo>
                  <a:pt x="380893" y="112668"/>
                </a:lnTo>
                <a:lnTo>
                  <a:pt x="356679" y="75357"/>
                </a:lnTo>
                <a:lnTo>
                  <a:pt x="326977" y="44920"/>
                </a:lnTo>
                <a:lnTo>
                  <a:pt x="288958" y="20734"/>
                </a:lnTo>
                <a:lnTo>
                  <a:pt x="247470" y="5544"/>
                </a:lnTo>
                <a:lnTo>
                  <a:pt x="201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2728823" y="3675638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5" h="404495">
                <a:moveTo>
                  <a:pt x="201157" y="0"/>
                </a:moveTo>
                <a:lnTo>
                  <a:pt x="247470" y="5544"/>
                </a:lnTo>
                <a:lnTo>
                  <a:pt x="288958" y="20734"/>
                </a:lnTo>
                <a:lnTo>
                  <a:pt x="326977" y="44920"/>
                </a:lnTo>
                <a:lnTo>
                  <a:pt x="356679" y="75357"/>
                </a:lnTo>
                <a:lnTo>
                  <a:pt x="380893" y="112668"/>
                </a:lnTo>
                <a:lnTo>
                  <a:pt x="396084" y="154137"/>
                </a:lnTo>
                <a:lnTo>
                  <a:pt x="401629" y="201151"/>
                </a:lnTo>
                <a:lnTo>
                  <a:pt x="396084" y="248164"/>
                </a:lnTo>
                <a:lnTo>
                  <a:pt x="380893" y="291698"/>
                </a:lnTo>
                <a:lnTo>
                  <a:pt x="356679" y="329038"/>
                </a:lnTo>
                <a:lnTo>
                  <a:pt x="326977" y="359447"/>
                </a:lnTo>
                <a:lnTo>
                  <a:pt x="288958" y="384339"/>
                </a:lnTo>
                <a:lnTo>
                  <a:pt x="247470" y="398851"/>
                </a:lnTo>
                <a:lnTo>
                  <a:pt x="201157" y="404367"/>
                </a:lnTo>
                <a:lnTo>
                  <a:pt x="154151" y="398851"/>
                </a:lnTo>
                <a:lnTo>
                  <a:pt x="112675" y="384339"/>
                </a:lnTo>
                <a:lnTo>
                  <a:pt x="75347" y="359447"/>
                </a:lnTo>
                <a:lnTo>
                  <a:pt x="44931" y="329038"/>
                </a:lnTo>
                <a:lnTo>
                  <a:pt x="20737" y="291698"/>
                </a:lnTo>
                <a:lnTo>
                  <a:pt x="5530" y="248164"/>
                </a:lnTo>
                <a:lnTo>
                  <a:pt x="0" y="201151"/>
                </a:lnTo>
                <a:lnTo>
                  <a:pt x="5530" y="154137"/>
                </a:lnTo>
                <a:lnTo>
                  <a:pt x="20737" y="112668"/>
                </a:lnTo>
                <a:lnTo>
                  <a:pt x="44931" y="75357"/>
                </a:lnTo>
                <a:lnTo>
                  <a:pt x="75347" y="44920"/>
                </a:lnTo>
                <a:lnTo>
                  <a:pt x="112675" y="20734"/>
                </a:lnTo>
                <a:lnTo>
                  <a:pt x="154151" y="5544"/>
                </a:lnTo>
                <a:lnTo>
                  <a:pt x="201157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12232" y="3659058"/>
            <a:ext cx="414744" cy="417501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3551433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2541" y="0"/>
                </a:moveTo>
                <a:lnTo>
                  <a:pt x="155527" y="5374"/>
                </a:lnTo>
                <a:lnTo>
                  <a:pt x="112671" y="20649"/>
                </a:lnTo>
                <a:lnTo>
                  <a:pt x="74651" y="44693"/>
                </a:lnTo>
                <a:lnTo>
                  <a:pt x="44921" y="75244"/>
                </a:lnTo>
                <a:lnTo>
                  <a:pt x="20735" y="112583"/>
                </a:lnTo>
                <a:lnTo>
                  <a:pt x="5516" y="154165"/>
                </a:lnTo>
                <a:lnTo>
                  <a:pt x="0" y="201688"/>
                </a:lnTo>
                <a:lnTo>
                  <a:pt x="5516" y="248645"/>
                </a:lnTo>
                <a:lnTo>
                  <a:pt x="20735" y="290228"/>
                </a:lnTo>
                <a:lnTo>
                  <a:pt x="44921" y="327567"/>
                </a:lnTo>
                <a:lnTo>
                  <a:pt x="74651" y="357834"/>
                </a:lnTo>
                <a:lnTo>
                  <a:pt x="112671" y="382161"/>
                </a:lnTo>
                <a:lnTo>
                  <a:pt x="155527" y="397437"/>
                </a:lnTo>
                <a:lnTo>
                  <a:pt x="202541" y="402811"/>
                </a:lnTo>
                <a:lnTo>
                  <a:pt x="249528" y="397437"/>
                </a:lnTo>
                <a:lnTo>
                  <a:pt x="290998" y="382161"/>
                </a:lnTo>
                <a:lnTo>
                  <a:pt x="328338" y="357834"/>
                </a:lnTo>
                <a:lnTo>
                  <a:pt x="358748" y="327567"/>
                </a:lnTo>
                <a:lnTo>
                  <a:pt x="382962" y="290228"/>
                </a:lnTo>
                <a:lnTo>
                  <a:pt x="398153" y="248645"/>
                </a:lnTo>
                <a:lnTo>
                  <a:pt x="403697" y="201688"/>
                </a:lnTo>
                <a:lnTo>
                  <a:pt x="398153" y="154165"/>
                </a:lnTo>
                <a:lnTo>
                  <a:pt x="382962" y="112583"/>
                </a:lnTo>
                <a:lnTo>
                  <a:pt x="358748" y="75244"/>
                </a:lnTo>
                <a:lnTo>
                  <a:pt x="328338" y="44693"/>
                </a:lnTo>
                <a:lnTo>
                  <a:pt x="290998" y="20649"/>
                </a:lnTo>
                <a:lnTo>
                  <a:pt x="249528" y="5374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551433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2541" y="0"/>
                </a:moveTo>
                <a:lnTo>
                  <a:pt x="249528" y="5374"/>
                </a:lnTo>
                <a:lnTo>
                  <a:pt x="290998" y="20649"/>
                </a:lnTo>
                <a:lnTo>
                  <a:pt x="328338" y="44693"/>
                </a:lnTo>
                <a:lnTo>
                  <a:pt x="358748" y="75244"/>
                </a:lnTo>
                <a:lnTo>
                  <a:pt x="382962" y="112583"/>
                </a:lnTo>
                <a:lnTo>
                  <a:pt x="398153" y="154165"/>
                </a:lnTo>
                <a:lnTo>
                  <a:pt x="403697" y="201688"/>
                </a:lnTo>
                <a:lnTo>
                  <a:pt x="398153" y="248645"/>
                </a:lnTo>
                <a:lnTo>
                  <a:pt x="382962" y="290228"/>
                </a:lnTo>
                <a:lnTo>
                  <a:pt x="358748" y="327567"/>
                </a:lnTo>
                <a:lnTo>
                  <a:pt x="328338" y="357834"/>
                </a:lnTo>
                <a:lnTo>
                  <a:pt x="290998" y="382161"/>
                </a:lnTo>
                <a:lnTo>
                  <a:pt x="249528" y="397437"/>
                </a:lnTo>
                <a:lnTo>
                  <a:pt x="202541" y="402811"/>
                </a:lnTo>
                <a:lnTo>
                  <a:pt x="155527" y="397437"/>
                </a:lnTo>
                <a:lnTo>
                  <a:pt x="112671" y="382161"/>
                </a:lnTo>
                <a:lnTo>
                  <a:pt x="74651" y="357834"/>
                </a:lnTo>
                <a:lnTo>
                  <a:pt x="44921" y="327567"/>
                </a:lnTo>
                <a:lnTo>
                  <a:pt x="20735" y="290228"/>
                </a:lnTo>
                <a:lnTo>
                  <a:pt x="5516" y="248645"/>
                </a:lnTo>
                <a:lnTo>
                  <a:pt x="0" y="201688"/>
                </a:lnTo>
                <a:lnTo>
                  <a:pt x="5516" y="154165"/>
                </a:lnTo>
                <a:lnTo>
                  <a:pt x="20735" y="112583"/>
                </a:lnTo>
                <a:lnTo>
                  <a:pt x="44921" y="75244"/>
                </a:lnTo>
                <a:lnTo>
                  <a:pt x="74651" y="44693"/>
                </a:lnTo>
                <a:lnTo>
                  <a:pt x="112671" y="20649"/>
                </a:lnTo>
                <a:lnTo>
                  <a:pt x="155527" y="5374"/>
                </a:lnTo>
                <a:lnTo>
                  <a:pt x="202541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bg 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34824" y="1496774"/>
            <a:ext cx="416831" cy="416228"/>
          </a:xfrm>
          <a:prstGeom prst="rect">
            <a:avLst/>
          </a:prstGeom>
        </p:spPr>
      </p:pic>
      <p:sp>
        <p:nvSpPr>
          <p:cNvPr id="43" name="bg object 43"/>
          <p:cNvSpPr/>
          <p:nvPr/>
        </p:nvSpPr>
        <p:spPr>
          <a:xfrm>
            <a:off x="4375406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1155" y="0"/>
                </a:moveTo>
                <a:lnTo>
                  <a:pt x="154141" y="5374"/>
                </a:lnTo>
                <a:lnTo>
                  <a:pt x="112671" y="20649"/>
                </a:lnTo>
                <a:lnTo>
                  <a:pt x="75359" y="44693"/>
                </a:lnTo>
                <a:lnTo>
                  <a:pt x="45628" y="75244"/>
                </a:lnTo>
                <a:lnTo>
                  <a:pt x="20735" y="112583"/>
                </a:lnTo>
                <a:lnTo>
                  <a:pt x="6223" y="154165"/>
                </a:lnTo>
                <a:lnTo>
                  <a:pt x="0" y="201688"/>
                </a:lnTo>
                <a:lnTo>
                  <a:pt x="6223" y="248645"/>
                </a:lnTo>
                <a:lnTo>
                  <a:pt x="20735" y="290228"/>
                </a:lnTo>
                <a:lnTo>
                  <a:pt x="45628" y="327567"/>
                </a:lnTo>
                <a:lnTo>
                  <a:pt x="75359" y="357834"/>
                </a:lnTo>
                <a:lnTo>
                  <a:pt x="112671" y="382161"/>
                </a:lnTo>
                <a:lnTo>
                  <a:pt x="154141" y="397437"/>
                </a:lnTo>
                <a:lnTo>
                  <a:pt x="201155" y="402811"/>
                </a:lnTo>
                <a:lnTo>
                  <a:pt x="248170" y="397437"/>
                </a:lnTo>
                <a:lnTo>
                  <a:pt x="291026" y="382161"/>
                </a:lnTo>
                <a:lnTo>
                  <a:pt x="329045" y="357834"/>
                </a:lnTo>
                <a:lnTo>
                  <a:pt x="358776" y="327567"/>
                </a:lnTo>
                <a:lnTo>
                  <a:pt x="383641" y="290228"/>
                </a:lnTo>
                <a:lnTo>
                  <a:pt x="398181" y="248645"/>
                </a:lnTo>
                <a:lnTo>
                  <a:pt x="403697" y="201688"/>
                </a:lnTo>
                <a:lnTo>
                  <a:pt x="398181" y="154165"/>
                </a:lnTo>
                <a:lnTo>
                  <a:pt x="383641" y="112583"/>
                </a:lnTo>
                <a:lnTo>
                  <a:pt x="358776" y="75244"/>
                </a:lnTo>
                <a:lnTo>
                  <a:pt x="329045" y="44693"/>
                </a:lnTo>
                <a:lnTo>
                  <a:pt x="291026" y="20649"/>
                </a:lnTo>
                <a:lnTo>
                  <a:pt x="248170" y="537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4375406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1155" y="0"/>
                </a:moveTo>
                <a:lnTo>
                  <a:pt x="248170" y="5374"/>
                </a:lnTo>
                <a:lnTo>
                  <a:pt x="291026" y="20649"/>
                </a:lnTo>
                <a:lnTo>
                  <a:pt x="329045" y="44693"/>
                </a:lnTo>
                <a:lnTo>
                  <a:pt x="358776" y="75244"/>
                </a:lnTo>
                <a:lnTo>
                  <a:pt x="383641" y="112583"/>
                </a:lnTo>
                <a:lnTo>
                  <a:pt x="398181" y="154165"/>
                </a:lnTo>
                <a:lnTo>
                  <a:pt x="403697" y="201688"/>
                </a:lnTo>
                <a:lnTo>
                  <a:pt x="398181" y="248645"/>
                </a:lnTo>
                <a:lnTo>
                  <a:pt x="383641" y="290228"/>
                </a:lnTo>
                <a:lnTo>
                  <a:pt x="358776" y="327567"/>
                </a:lnTo>
                <a:lnTo>
                  <a:pt x="329045" y="357834"/>
                </a:lnTo>
                <a:lnTo>
                  <a:pt x="291026" y="382161"/>
                </a:lnTo>
                <a:lnTo>
                  <a:pt x="248170" y="397437"/>
                </a:lnTo>
                <a:lnTo>
                  <a:pt x="201155" y="402811"/>
                </a:lnTo>
                <a:lnTo>
                  <a:pt x="154141" y="397437"/>
                </a:lnTo>
                <a:lnTo>
                  <a:pt x="112671" y="382161"/>
                </a:lnTo>
                <a:lnTo>
                  <a:pt x="75359" y="357834"/>
                </a:lnTo>
                <a:lnTo>
                  <a:pt x="45628" y="327567"/>
                </a:lnTo>
                <a:lnTo>
                  <a:pt x="20735" y="290228"/>
                </a:lnTo>
                <a:lnTo>
                  <a:pt x="6223" y="248645"/>
                </a:lnTo>
                <a:lnTo>
                  <a:pt x="0" y="201688"/>
                </a:lnTo>
                <a:lnTo>
                  <a:pt x="6223" y="154165"/>
                </a:lnTo>
                <a:lnTo>
                  <a:pt x="20735" y="112583"/>
                </a:lnTo>
                <a:lnTo>
                  <a:pt x="45628" y="75244"/>
                </a:lnTo>
                <a:lnTo>
                  <a:pt x="75359" y="44693"/>
                </a:lnTo>
                <a:lnTo>
                  <a:pt x="112671" y="20649"/>
                </a:lnTo>
                <a:lnTo>
                  <a:pt x="154141" y="537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bg 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58825" y="1496774"/>
            <a:ext cx="416831" cy="416228"/>
          </a:xfrm>
          <a:prstGeom prst="rect">
            <a:avLst/>
          </a:prstGeom>
        </p:spPr>
      </p:pic>
      <p:sp>
        <p:nvSpPr>
          <p:cNvPr id="46" name="bg object 46"/>
          <p:cNvSpPr/>
          <p:nvPr/>
        </p:nvSpPr>
        <p:spPr>
          <a:xfrm>
            <a:off x="5200085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1155" y="0"/>
                </a:moveTo>
                <a:lnTo>
                  <a:pt x="154141" y="5374"/>
                </a:lnTo>
                <a:lnTo>
                  <a:pt x="112671" y="20649"/>
                </a:lnTo>
                <a:lnTo>
                  <a:pt x="75359" y="44693"/>
                </a:lnTo>
                <a:lnTo>
                  <a:pt x="44921" y="75244"/>
                </a:lnTo>
                <a:lnTo>
                  <a:pt x="20735" y="112583"/>
                </a:lnTo>
                <a:lnTo>
                  <a:pt x="5516" y="154165"/>
                </a:lnTo>
                <a:lnTo>
                  <a:pt x="0" y="201688"/>
                </a:lnTo>
                <a:lnTo>
                  <a:pt x="5516" y="248645"/>
                </a:lnTo>
                <a:lnTo>
                  <a:pt x="20735" y="290228"/>
                </a:lnTo>
                <a:lnTo>
                  <a:pt x="44921" y="327567"/>
                </a:lnTo>
                <a:lnTo>
                  <a:pt x="75359" y="357834"/>
                </a:lnTo>
                <a:lnTo>
                  <a:pt x="112671" y="382161"/>
                </a:lnTo>
                <a:lnTo>
                  <a:pt x="154141" y="397437"/>
                </a:lnTo>
                <a:lnTo>
                  <a:pt x="201155" y="402811"/>
                </a:lnTo>
                <a:lnTo>
                  <a:pt x="248170" y="397437"/>
                </a:lnTo>
                <a:lnTo>
                  <a:pt x="288933" y="382161"/>
                </a:lnTo>
                <a:lnTo>
                  <a:pt x="326952" y="357834"/>
                </a:lnTo>
                <a:lnTo>
                  <a:pt x="356598" y="327567"/>
                </a:lnTo>
                <a:lnTo>
                  <a:pt x="380925" y="290228"/>
                </a:lnTo>
                <a:lnTo>
                  <a:pt x="396201" y="248645"/>
                </a:lnTo>
                <a:lnTo>
                  <a:pt x="401576" y="201688"/>
                </a:lnTo>
                <a:lnTo>
                  <a:pt x="396201" y="154165"/>
                </a:lnTo>
                <a:lnTo>
                  <a:pt x="380925" y="112583"/>
                </a:lnTo>
                <a:lnTo>
                  <a:pt x="356598" y="75244"/>
                </a:lnTo>
                <a:lnTo>
                  <a:pt x="326952" y="44693"/>
                </a:lnTo>
                <a:lnTo>
                  <a:pt x="288933" y="20649"/>
                </a:lnTo>
                <a:lnTo>
                  <a:pt x="248170" y="537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5200085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1155" y="0"/>
                </a:moveTo>
                <a:lnTo>
                  <a:pt x="248170" y="5374"/>
                </a:lnTo>
                <a:lnTo>
                  <a:pt x="288933" y="20649"/>
                </a:lnTo>
                <a:lnTo>
                  <a:pt x="326952" y="44693"/>
                </a:lnTo>
                <a:lnTo>
                  <a:pt x="356598" y="75244"/>
                </a:lnTo>
                <a:lnTo>
                  <a:pt x="380925" y="112583"/>
                </a:lnTo>
                <a:lnTo>
                  <a:pt x="396201" y="154165"/>
                </a:lnTo>
                <a:lnTo>
                  <a:pt x="401576" y="201688"/>
                </a:lnTo>
                <a:lnTo>
                  <a:pt x="396201" y="248645"/>
                </a:lnTo>
                <a:lnTo>
                  <a:pt x="380925" y="290228"/>
                </a:lnTo>
                <a:lnTo>
                  <a:pt x="356598" y="327567"/>
                </a:lnTo>
                <a:lnTo>
                  <a:pt x="326952" y="357834"/>
                </a:lnTo>
                <a:lnTo>
                  <a:pt x="288933" y="382161"/>
                </a:lnTo>
                <a:lnTo>
                  <a:pt x="248170" y="397437"/>
                </a:lnTo>
                <a:lnTo>
                  <a:pt x="201155" y="402811"/>
                </a:lnTo>
                <a:lnTo>
                  <a:pt x="154141" y="397437"/>
                </a:lnTo>
                <a:lnTo>
                  <a:pt x="112671" y="382161"/>
                </a:lnTo>
                <a:lnTo>
                  <a:pt x="75359" y="357834"/>
                </a:lnTo>
                <a:lnTo>
                  <a:pt x="44921" y="327567"/>
                </a:lnTo>
                <a:lnTo>
                  <a:pt x="20735" y="290228"/>
                </a:lnTo>
                <a:lnTo>
                  <a:pt x="5516" y="248645"/>
                </a:lnTo>
                <a:lnTo>
                  <a:pt x="0" y="201688"/>
                </a:lnTo>
                <a:lnTo>
                  <a:pt x="5516" y="154165"/>
                </a:lnTo>
                <a:lnTo>
                  <a:pt x="20735" y="112583"/>
                </a:lnTo>
                <a:lnTo>
                  <a:pt x="44921" y="75244"/>
                </a:lnTo>
                <a:lnTo>
                  <a:pt x="75359" y="44693"/>
                </a:lnTo>
                <a:lnTo>
                  <a:pt x="112671" y="20649"/>
                </a:lnTo>
                <a:lnTo>
                  <a:pt x="154141" y="537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bg 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83504" y="1496774"/>
            <a:ext cx="414823" cy="416228"/>
          </a:xfrm>
          <a:prstGeom prst="rect">
            <a:avLst/>
          </a:prstGeom>
        </p:spPr>
      </p:pic>
      <p:sp>
        <p:nvSpPr>
          <p:cNvPr id="49" name="bg object 49"/>
          <p:cNvSpPr/>
          <p:nvPr/>
        </p:nvSpPr>
        <p:spPr>
          <a:xfrm>
            <a:off x="6024849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153320" y="5374"/>
                </a:lnTo>
                <a:lnTo>
                  <a:pt x="112586" y="20649"/>
                </a:lnTo>
                <a:lnTo>
                  <a:pt x="74680" y="44693"/>
                </a:lnTo>
                <a:lnTo>
                  <a:pt x="44977" y="75244"/>
                </a:lnTo>
                <a:lnTo>
                  <a:pt x="20084" y="112583"/>
                </a:lnTo>
                <a:lnTo>
                  <a:pt x="5374" y="154165"/>
                </a:lnTo>
                <a:lnTo>
                  <a:pt x="0" y="201688"/>
                </a:lnTo>
                <a:lnTo>
                  <a:pt x="5374" y="248645"/>
                </a:lnTo>
                <a:lnTo>
                  <a:pt x="20084" y="290228"/>
                </a:lnTo>
                <a:lnTo>
                  <a:pt x="44977" y="327567"/>
                </a:lnTo>
                <a:lnTo>
                  <a:pt x="74680" y="357834"/>
                </a:lnTo>
                <a:lnTo>
                  <a:pt x="112586" y="382161"/>
                </a:lnTo>
                <a:lnTo>
                  <a:pt x="153320" y="397437"/>
                </a:lnTo>
                <a:lnTo>
                  <a:pt x="200278" y="402811"/>
                </a:lnTo>
                <a:lnTo>
                  <a:pt x="247519" y="397437"/>
                </a:lnTo>
                <a:lnTo>
                  <a:pt x="288820" y="382161"/>
                </a:lnTo>
                <a:lnTo>
                  <a:pt x="326160" y="357834"/>
                </a:lnTo>
                <a:lnTo>
                  <a:pt x="356711" y="327567"/>
                </a:lnTo>
                <a:lnTo>
                  <a:pt x="380756" y="290228"/>
                </a:lnTo>
                <a:lnTo>
                  <a:pt x="396031" y="248645"/>
                </a:lnTo>
                <a:lnTo>
                  <a:pt x="401406" y="201688"/>
                </a:lnTo>
                <a:lnTo>
                  <a:pt x="396031" y="154165"/>
                </a:lnTo>
                <a:lnTo>
                  <a:pt x="380756" y="112583"/>
                </a:lnTo>
                <a:lnTo>
                  <a:pt x="356711" y="75244"/>
                </a:lnTo>
                <a:lnTo>
                  <a:pt x="326160" y="44693"/>
                </a:lnTo>
                <a:lnTo>
                  <a:pt x="288820" y="20649"/>
                </a:lnTo>
                <a:lnTo>
                  <a:pt x="247519" y="5374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024849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247519" y="5374"/>
                </a:lnTo>
                <a:lnTo>
                  <a:pt x="288820" y="20649"/>
                </a:lnTo>
                <a:lnTo>
                  <a:pt x="326160" y="44693"/>
                </a:lnTo>
                <a:lnTo>
                  <a:pt x="356711" y="75244"/>
                </a:lnTo>
                <a:lnTo>
                  <a:pt x="380756" y="112583"/>
                </a:lnTo>
                <a:lnTo>
                  <a:pt x="396031" y="154165"/>
                </a:lnTo>
                <a:lnTo>
                  <a:pt x="401406" y="201688"/>
                </a:lnTo>
                <a:lnTo>
                  <a:pt x="396031" y="248645"/>
                </a:lnTo>
                <a:lnTo>
                  <a:pt x="380756" y="290228"/>
                </a:lnTo>
                <a:lnTo>
                  <a:pt x="356711" y="327567"/>
                </a:lnTo>
                <a:lnTo>
                  <a:pt x="326160" y="357834"/>
                </a:lnTo>
                <a:lnTo>
                  <a:pt x="288820" y="382161"/>
                </a:lnTo>
                <a:lnTo>
                  <a:pt x="247519" y="397437"/>
                </a:lnTo>
                <a:lnTo>
                  <a:pt x="200278" y="402811"/>
                </a:lnTo>
                <a:lnTo>
                  <a:pt x="153320" y="397437"/>
                </a:lnTo>
                <a:lnTo>
                  <a:pt x="112586" y="382161"/>
                </a:lnTo>
                <a:lnTo>
                  <a:pt x="74680" y="357834"/>
                </a:lnTo>
                <a:lnTo>
                  <a:pt x="44977" y="327567"/>
                </a:lnTo>
                <a:lnTo>
                  <a:pt x="20084" y="290228"/>
                </a:lnTo>
                <a:lnTo>
                  <a:pt x="5374" y="248645"/>
                </a:lnTo>
                <a:lnTo>
                  <a:pt x="0" y="201688"/>
                </a:lnTo>
                <a:lnTo>
                  <a:pt x="5374" y="154165"/>
                </a:lnTo>
                <a:lnTo>
                  <a:pt x="20084" y="112583"/>
                </a:lnTo>
                <a:lnTo>
                  <a:pt x="44977" y="75244"/>
                </a:lnTo>
                <a:lnTo>
                  <a:pt x="74680" y="44693"/>
                </a:lnTo>
                <a:lnTo>
                  <a:pt x="112586" y="20649"/>
                </a:lnTo>
                <a:lnTo>
                  <a:pt x="153320" y="5374"/>
                </a:lnTo>
                <a:lnTo>
                  <a:pt x="200278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bg object 5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08099" y="1496774"/>
            <a:ext cx="414823" cy="416228"/>
          </a:xfrm>
          <a:prstGeom prst="rect">
            <a:avLst/>
          </a:prstGeom>
        </p:spPr>
      </p:pic>
      <p:sp>
        <p:nvSpPr>
          <p:cNvPr id="52" name="bg object 52"/>
          <p:cNvSpPr/>
          <p:nvPr/>
        </p:nvSpPr>
        <p:spPr>
          <a:xfrm>
            <a:off x="6848878" y="1513524"/>
            <a:ext cx="402590" cy="403225"/>
          </a:xfrm>
          <a:custGeom>
            <a:avLst/>
            <a:gdLst/>
            <a:ahLst/>
            <a:cxnLst/>
            <a:rect l="l" t="t" r="r" b="b"/>
            <a:pathLst>
              <a:path w="402590" h="403225">
                <a:moveTo>
                  <a:pt x="201127" y="0"/>
                </a:moveTo>
                <a:lnTo>
                  <a:pt x="153886" y="5374"/>
                </a:lnTo>
                <a:lnTo>
                  <a:pt x="112586" y="20649"/>
                </a:lnTo>
                <a:lnTo>
                  <a:pt x="75246" y="44693"/>
                </a:lnTo>
                <a:lnTo>
                  <a:pt x="44695" y="75244"/>
                </a:lnTo>
                <a:lnTo>
                  <a:pt x="20650" y="112583"/>
                </a:lnTo>
                <a:lnTo>
                  <a:pt x="5374" y="154165"/>
                </a:lnTo>
                <a:lnTo>
                  <a:pt x="0" y="201688"/>
                </a:lnTo>
                <a:lnTo>
                  <a:pt x="5374" y="248645"/>
                </a:lnTo>
                <a:lnTo>
                  <a:pt x="20650" y="290228"/>
                </a:lnTo>
                <a:lnTo>
                  <a:pt x="44695" y="327567"/>
                </a:lnTo>
                <a:lnTo>
                  <a:pt x="75246" y="357834"/>
                </a:lnTo>
                <a:lnTo>
                  <a:pt x="112586" y="382161"/>
                </a:lnTo>
                <a:lnTo>
                  <a:pt x="153886" y="397437"/>
                </a:lnTo>
                <a:lnTo>
                  <a:pt x="201127" y="402811"/>
                </a:lnTo>
                <a:lnTo>
                  <a:pt x="248085" y="397437"/>
                </a:lnTo>
                <a:lnTo>
                  <a:pt x="289386" y="382161"/>
                </a:lnTo>
                <a:lnTo>
                  <a:pt x="326726" y="357834"/>
                </a:lnTo>
                <a:lnTo>
                  <a:pt x="356428" y="327567"/>
                </a:lnTo>
                <a:lnTo>
                  <a:pt x="381321" y="290228"/>
                </a:lnTo>
                <a:lnTo>
                  <a:pt x="396031" y="248645"/>
                </a:lnTo>
                <a:lnTo>
                  <a:pt x="402255" y="201688"/>
                </a:lnTo>
                <a:lnTo>
                  <a:pt x="396031" y="154165"/>
                </a:lnTo>
                <a:lnTo>
                  <a:pt x="381321" y="112583"/>
                </a:lnTo>
                <a:lnTo>
                  <a:pt x="356428" y="75244"/>
                </a:lnTo>
                <a:lnTo>
                  <a:pt x="326726" y="44693"/>
                </a:lnTo>
                <a:lnTo>
                  <a:pt x="289386" y="20649"/>
                </a:lnTo>
                <a:lnTo>
                  <a:pt x="248085" y="5374"/>
                </a:lnTo>
                <a:lnTo>
                  <a:pt x="201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6848878" y="1513524"/>
            <a:ext cx="402590" cy="403225"/>
          </a:xfrm>
          <a:custGeom>
            <a:avLst/>
            <a:gdLst/>
            <a:ahLst/>
            <a:cxnLst/>
            <a:rect l="l" t="t" r="r" b="b"/>
            <a:pathLst>
              <a:path w="402590" h="403225">
                <a:moveTo>
                  <a:pt x="201127" y="0"/>
                </a:moveTo>
                <a:lnTo>
                  <a:pt x="248085" y="5374"/>
                </a:lnTo>
                <a:lnTo>
                  <a:pt x="289386" y="20649"/>
                </a:lnTo>
                <a:lnTo>
                  <a:pt x="326726" y="44693"/>
                </a:lnTo>
                <a:lnTo>
                  <a:pt x="356428" y="75244"/>
                </a:lnTo>
                <a:lnTo>
                  <a:pt x="381321" y="112583"/>
                </a:lnTo>
                <a:lnTo>
                  <a:pt x="396031" y="154165"/>
                </a:lnTo>
                <a:lnTo>
                  <a:pt x="402255" y="201688"/>
                </a:lnTo>
                <a:lnTo>
                  <a:pt x="396031" y="248645"/>
                </a:lnTo>
                <a:lnTo>
                  <a:pt x="381321" y="290228"/>
                </a:lnTo>
                <a:lnTo>
                  <a:pt x="356428" y="327567"/>
                </a:lnTo>
                <a:lnTo>
                  <a:pt x="326726" y="357834"/>
                </a:lnTo>
                <a:lnTo>
                  <a:pt x="289386" y="382161"/>
                </a:lnTo>
                <a:lnTo>
                  <a:pt x="248085" y="397437"/>
                </a:lnTo>
                <a:lnTo>
                  <a:pt x="201127" y="402811"/>
                </a:lnTo>
                <a:lnTo>
                  <a:pt x="153886" y="397437"/>
                </a:lnTo>
                <a:lnTo>
                  <a:pt x="112586" y="382161"/>
                </a:lnTo>
                <a:lnTo>
                  <a:pt x="75246" y="357834"/>
                </a:lnTo>
                <a:lnTo>
                  <a:pt x="44695" y="327567"/>
                </a:lnTo>
                <a:lnTo>
                  <a:pt x="20650" y="290228"/>
                </a:lnTo>
                <a:lnTo>
                  <a:pt x="5374" y="248645"/>
                </a:lnTo>
                <a:lnTo>
                  <a:pt x="0" y="201688"/>
                </a:lnTo>
                <a:lnTo>
                  <a:pt x="5374" y="154165"/>
                </a:lnTo>
                <a:lnTo>
                  <a:pt x="20650" y="112583"/>
                </a:lnTo>
                <a:lnTo>
                  <a:pt x="44695" y="75244"/>
                </a:lnTo>
                <a:lnTo>
                  <a:pt x="75246" y="44693"/>
                </a:lnTo>
                <a:lnTo>
                  <a:pt x="112586" y="20649"/>
                </a:lnTo>
                <a:lnTo>
                  <a:pt x="153886" y="5374"/>
                </a:lnTo>
                <a:lnTo>
                  <a:pt x="201127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bg 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32127" y="1496774"/>
            <a:ext cx="415389" cy="416228"/>
          </a:xfrm>
          <a:prstGeom prst="rect">
            <a:avLst/>
          </a:prstGeom>
        </p:spPr>
      </p:pic>
      <p:sp>
        <p:nvSpPr>
          <p:cNvPr id="55" name="bg object 55"/>
          <p:cNvSpPr/>
          <p:nvPr/>
        </p:nvSpPr>
        <p:spPr>
          <a:xfrm>
            <a:off x="7673473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154169" y="5374"/>
                </a:lnTo>
                <a:lnTo>
                  <a:pt x="112586" y="20649"/>
                </a:lnTo>
                <a:lnTo>
                  <a:pt x="74680" y="44693"/>
                </a:lnTo>
                <a:lnTo>
                  <a:pt x="44977" y="75244"/>
                </a:lnTo>
                <a:lnTo>
                  <a:pt x="20650" y="112583"/>
                </a:lnTo>
                <a:lnTo>
                  <a:pt x="5374" y="154165"/>
                </a:lnTo>
                <a:lnTo>
                  <a:pt x="0" y="201688"/>
                </a:lnTo>
                <a:lnTo>
                  <a:pt x="5374" y="248645"/>
                </a:lnTo>
                <a:lnTo>
                  <a:pt x="20650" y="290228"/>
                </a:lnTo>
                <a:lnTo>
                  <a:pt x="44977" y="327567"/>
                </a:lnTo>
                <a:lnTo>
                  <a:pt x="74680" y="357834"/>
                </a:lnTo>
                <a:lnTo>
                  <a:pt x="112586" y="382161"/>
                </a:lnTo>
                <a:lnTo>
                  <a:pt x="154169" y="397437"/>
                </a:lnTo>
                <a:lnTo>
                  <a:pt x="200278" y="402811"/>
                </a:lnTo>
                <a:lnTo>
                  <a:pt x="247519" y="397437"/>
                </a:lnTo>
                <a:lnTo>
                  <a:pt x="288820" y="382161"/>
                </a:lnTo>
                <a:lnTo>
                  <a:pt x="326160" y="357834"/>
                </a:lnTo>
                <a:lnTo>
                  <a:pt x="356711" y="327567"/>
                </a:lnTo>
                <a:lnTo>
                  <a:pt x="380756" y="290228"/>
                </a:lnTo>
                <a:lnTo>
                  <a:pt x="396031" y="248645"/>
                </a:lnTo>
                <a:lnTo>
                  <a:pt x="401689" y="201688"/>
                </a:lnTo>
                <a:lnTo>
                  <a:pt x="396031" y="154165"/>
                </a:lnTo>
                <a:lnTo>
                  <a:pt x="380756" y="112583"/>
                </a:lnTo>
                <a:lnTo>
                  <a:pt x="356711" y="75244"/>
                </a:lnTo>
                <a:lnTo>
                  <a:pt x="326160" y="44693"/>
                </a:lnTo>
                <a:lnTo>
                  <a:pt x="288820" y="20649"/>
                </a:lnTo>
                <a:lnTo>
                  <a:pt x="247519" y="5374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7673473" y="1513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247519" y="5374"/>
                </a:lnTo>
                <a:lnTo>
                  <a:pt x="288820" y="20649"/>
                </a:lnTo>
                <a:lnTo>
                  <a:pt x="326160" y="44693"/>
                </a:lnTo>
                <a:lnTo>
                  <a:pt x="356711" y="75244"/>
                </a:lnTo>
                <a:lnTo>
                  <a:pt x="380756" y="112583"/>
                </a:lnTo>
                <a:lnTo>
                  <a:pt x="396031" y="154165"/>
                </a:lnTo>
                <a:lnTo>
                  <a:pt x="401689" y="201688"/>
                </a:lnTo>
                <a:lnTo>
                  <a:pt x="396031" y="248645"/>
                </a:lnTo>
                <a:lnTo>
                  <a:pt x="380756" y="290228"/>
                </a:lnTo>
                <a:lnTo>
                  <a:pt x="356711" y="327567"/>
                </a:lnTo>
                <a:lnTo>
                  <a:pt x="326160" y="357834"/>
                </a:lnTo>
                <a:lnTo>
                  <a:pt x="288820" y="382161"/>
                </a:lnTo>
                <a:lnTo>
                  <a:pt x="247519" y="397437"/>
                </a:lnTo>
                <a:lnTo>
                  <a:pt x="200278" y="402811"/>
                </a:lnTo>
                <a:lnTo>
                  <a:pt x="154169" y="397437"/>
                </a:lnTo>
                <a:lnTo>
                  <a:pt x="112586" y="382161"/>
                </a:lnTo>
                <a:lnTo>
                  <a:pt x="74680" y="357834"/>
                </a:lnTo>
                <a:lnTo>
                  <a:pt x="44977" y="327567"/>
                </a:lnTo>
                <a:lnTo>
                  <a:pt x="20650" y="290228"/>
                </a:lnTo>
                <a:lnTo>
                  <a:pt x="5374" y="248645"/>
                </a:lnTo>
                <a:lnTo>
                  <a:pt x="0" y="201688"/>
                </a:lnTo>
                <a:lnTo>
                  <a:pt x="5374" y="154165"/>
                </a:lnTo>
                <a:lnTo>
                  <a:pt x="20650" y="112583"/>
                </a:lnTo>
                <a:lnTo>
                  <a:pt x="44977" y="75244"/>
                </a:lnTo>
                <a:lnTo>
                  <a:pt x="74680" y="44693"/>
                </a:lnTo>
                <a:lnTo>
                  <a:pt x="112586" y="20649"/>
                </a:lnTo>
                <a:lnTo>
                  <a:pt x="154169" y="5374"/>
                </a:lnTo>
                <a:lnTo>
                  <a:pt x="200278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bg object 5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56722" y="1496774"/>
            <a:ext cx="414823" cy="416228"/>
          </a:xfrm>
          <a:prstGeom prst="rect">
            <a:avLst/>
          </a:prstGeom>
        </p:spPr>
      </p:pic>
      <p:sp>
        <p:nvSpPr>
          <p:cNvPr id="58" name="bg object 58"/>
          <p:cNvSpPr/>
          <p:nvPr/>
        </p:nvSpPr>
        <p:spPr>
          <a:xfrm>
            <a:off x="8496087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59" h="403225">
                <a:moveTo>
                  <a:pt x="202541" y="0"/>
                </a:moveTo>
                <a:lnTo>
                  <a:pt x="155583" y="5374"/>
                </a:lnTo>
                <a:lnTo>
                  <a:pt x="112586" y="20649"/>
                </a:lnTo>
                <a:lnTo>
                  <a:pt x="74680" y="44693"/>
                </a:lnTo>
                <a:lnTo>
                  <a:pt x="44977" y="75244"/>
                </a:lnTo>
                <a:lnTo>
                  <a:pt x="20650" y="112583"/>
                </a:lnTo>
                <a:lnTo>
                  <a:pt x="5374" y="154165"/>
                </a:lnTo>
                <a:lnTo>
                  <a:pt x="0" y="201688"/>
                </a:lnTo>
                <a:lnTo>
                  <a:pt x="5374" y="248645"/>
                </a:lnTo>
                <a:lnTo>
                  <a:pt x="20650" y="290228"/>
                </a:lnTo>
                <a:lnTo>
                  <a:pt x="44977" y="327567"/>
                </a:lnTo>
                <a:lnTo>
                  <a:pt x="74680" y="357834"/>
                </a:lnTo>
                <a:lnTo>
                  <a:pt x="112586" y="382161"/>
                </a:lnTo>
                <a:lnTo>
                  <a:pt x="155583" y="397437"/>
                </a:lnTo>
                <a:lnTo>
                  <a:pt x="202541" y="402811"/>
                </a:lnTo>
                <a:lnTo>
                  <a:pt x="249499" y="397437"/>
                </a:lnTo>
                <a:lnTo>
                  <a:pt x="291083" y="382161"/>
                </a:lnTo>
                <a:lnTo>
                  <a:pt x="328423" y="357834"/>
                </a:lnTo>
                <a:lnTo>
                  <a:pt x="358691" y="327567"/>
                </a:lnTo>
                <a:lnTo>
                  <a:pt x="383019" y="290228"/>
                </a:lnTo>
                <a:lnTo>
                  <a:pt x="398011" y="248645"/>
                </a:lnTo>
                <a:lnTo>
                  <a:pt x="403669" y="201688"/>
                </a:lnTo>
                <a:lnTo>
                  <a:pt x="398011" y="154165"/>
                </a:lnTo>
                <a:lnTo>
                  <a:pt x="383019" y="112583"/>
                </a:lnTo>
                <a:lnTo>
                  <a:pt x="358691" y="75244"/>
                </a:lnTo>
                <a:lnTo>
                  <a:pt x="328423" y="44693"/>
                </a:lnTo>
                <a:lnTo>
                  <a:pt x="291083" y="20649"/>
                </a:lnTo>
                <a:lnTo>
                  <a:pt x="249499" y="5374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8496087" y="1513524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59" h="403225">
                <a:moveTo>
                  <a:pt x="202541" y="0"/>
                </a:moveTo>
                <a:lnTo>
                  <a:pt x="249499" y="5374"/>
                </a:lnTo>
                <a:lnTo>
                  <a:pt x="291083" y="20649"/>
                </a:lnTo>
                <a:lnTo>
                  <a:pt x="328423" y="44693"/>
                </a:lnTo>
                <a:lnTo>
                  <a:pt x="358691" y="75244"/>
                </a:lnTo>
                <a:lnTo>
                  <a:pt x="383019" y="112583"/>
                </a:lnTo>
                <a:lnTo>
                  <a:pt x="398011" y="154165"/>
                </a:lnTo>
                <a:lnTo>
                  <a:pt x="403669" y="201688"/>
                </a:lnTo>
                <a:lnTo>
                  <a:pt x="398011" y="248645"/>
                </a:lnTo>
                <a:lnTo>
                  <a:pt x="383019" y="290228"/>
                </a:lnTo>
                <a:lnTo>
                  <a:pt x="358691" y="327567"/>
                </a:lnTo>
                <a:lnTo>
                  <a:pt x="328423" y="357834"/>
                </a:lnTo>
                <a:lnTo>
                  <a:pt x="291083" y="382161"/>
                </a:lnTo>
                <a:lnTo>
                  <a:pt x="249499" y="397437"/>
                </a:lnTo>
                <a:lnTo>
                  <a:pt x="202541" y="402811"/>
                </a:lnTo>
                <a:lnTo>
                  <a:pt x="155583" y="397437"/>
                </a:lnTo>
                <a:lnTo>
                  <a:pt x="112586" y="382161"/>
                </a:lnTo>
                <a:lnTo>
                  <a:pt x="74680" y="357834"/>
                </a:lnTo>
                <a:lnTo>
                  <a:pt x="44977" y="327567"/>
                </a:lnTo>
                <a:lnTo>
                  <a:pt x="20650" y="290228"/>
                </a:lnTo>
                <a:lnTo>
                  <a:pt x="5374" y="248645"/>
                </a:lnTo>
                <a:lnTo>
                  <a:pt x="0" y="201688"/>
                </a:lnTo>
                <a:lnTo>
                  <a:pt x="5374" y="154165"/>
                </a:lnTo>
                <a:lnTo>
                  <a:pt x="20650" y="112583"/>
                </a:lnTo>
                <a:lnTo>
                  <a:pt x="44977" y="75244"/>
                </a:lnTo>
                <a:lnTo>
                  <a:pt x="74680" y="44693"/>
                </a:lnTo>
                <a:lnTo>
                  <a:pt x="112586" y="20649"/>
                </a:lnTo>
                <a:lnTo>
                  <a:pt x="155583" y="5374"/>
                </a:lnTo>
                <a:lnTo>
                  <a:pt x="202541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bg 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79336" y="1496774"/>
            <a:ext cx="416803" cy="416228"/>
          </a:xfrm>
          <a:prstGeom prst="rect">
            <a:avLst/>
          </a:prstGeom>
        </p:spPr>
      </p:pic>
      <p:sp>
        <p:nvSpPr>
          <p:cNvPr id="61" name="bg object 61"/>
          <p:cNvSpPr/>
          <p:nvPr/>
        </p:nvSpPr>
        <p:spPr>
          <a:xfrm>
            <a:off x="3551433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2541" y="0"/>
                </a:moveTo>
                <a:lnTo>
                  <a:pt x="155527" y="5544"/>
                </a:lnTo>
                <a:lnTo>
                  <a:pt x="112671" y="20734"/>
                </a:lnTo>
                <a:lnTo>
                  <a:pt x="74651" y="44948"/>
                </a:lnTo>
                <a:lnTo>
                  <a:pt x="44921" y="75357"/>
                </a:lnTo>
                <a:lnTo>
                  <a:pt x="20735" y="112668"/>
                </a:lnTo>
                <a:lnTo>
                  <a:pt x="5516" y="154165"/>
                </a:lnTo>
                <a:lnTo>
                  <a:pt x="0" y="201151"/>
                </a:lnTo>
                <a:lnTo>
                  <a:pt x="5516" y="248164"/>
                </a:lnTo>
                <a:lnTo>
                  <a:pt x="20735" y="289634"/>
                </a:lnTo>
                <a:lnTo>
                  <a:pt x="44921" y="327652"/>
                </a:lnTo>
                <a:lnTo>
                  <a:pt x="74651" y="358061"/>
                </a:lnTo>
                <a:lnTo>
                  <a:pt x="112671" y="382275"/>
                </a:lnTo>
                <a:lnTo>
                  <a:pt x="155527" y="397465"/>
                </a:lnTo>
                <a:lnTo>
                  <a:pt x="202541" y="403009"/>
                </a:lnTo>
                <a:lnTo>
                  <a:pt x="249528" y="397465"/>
                </a:lnTo>
                <a:lnTo>
                  <a:pt x="290998" y="382275"/>
                </a:lnTo>
                <a:lnTo>
                  <a:pt x="328338" y="358061"/>
                </a:lnTo>
                <a:lnTo>
                  <a:pt x="358748" y="327652"/>
                </a:lnTo>
                <a:lnTo>
                  <a:pt x="382962" y="289634"/>
                </a:lnTo>
                <a:lnTo>
                  <a:pt x="398153" y="248164"/>
                </a:lnTo>
                <a:lnTo>
                  <a:pt x="403697" y="201151"/>
                </a:lnTo>
                <a:lnTo>
                  <a:pt x="398153" y="154165"/>
                </a:lnTo>
                <a:lnTo>
                  <a:pt x="382962" y="112668"/>
                </a:lnTo>
                <a:lnTo>
                  <a:pt x="358748" y="75357"/>
                </a:lnTo>
                <a:lnTo>
                  <a:pt x="328338" y="44948"/>
                </a:lnTo>
                <a:lnTo>
                  <a:pt x="290998" y="20734"/>
                </a:lnTo>
                <a:lnTo>
                  <a:pt x="249528" y="5544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3551433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2541" y="0"/>
                </a:moveTo>
                <a:lnTo>
                  <a:pt x="249528" y="5544"/>
                </a:lnTo>
                <a:lnTo>
                  <a:pt x="290998" y="20734"/>
                </a:lnTo>
                <a:lnTo>
                  <a:pt x="328338" y="44948"/>
                </a:lnTo>
                <a:lnTo>
                  <a:pt x="358748" y="75357"/>
                </a:lnTo>
                <a:lnTo>
                  <a:pt x="382962" y="112668"/>
                </a:lnTo>
                <a:lnTo>
                  <a:pt x="398153" y="154165"/>
                </a:lnTo>
                <a:lnTo>
                  <a:pt x="403697" y="201151"/>
                </a:lnTo>
                <a:lnTo>
                  <a:pt x="398153" y="248164"/>
                </a:lnTo>
                <a:lnTo>
                  <a:pt x="382962" y="289634"/>
                </a:lnTo>
                <a:lnTo>
                  <a:pt x="358748" y="327652"/>
                </a:lnTo>
                <a:lnTo>
                  <a:pt x="328338" y="358061"/>
                </a:lnTo>
                <a:lnTo>
                  <a:pt x="290998" y="382275"/>
                </a:lnTo>
                <a:lnTo>
                  <a:pt x="249528" y="397465"/>
                </a:lnTo>
                <a:lnTo>
                  <a:pt x="202541" y="403009"/>
                </a:lnTo>
                <a:lnTo>
                  <a:pt x="155527" y="397465"/>
                </a:lnTo>
                <a:lnTo>
                  <a:pt x="112671" y="382275"/>
                </a:lnTo>
                <a:lnTo>
                  <a:pt x="74651" y="358061"/>
                </a:lnTo>
                <a:lnTo>
                  <a:pt x="44921" y="327652"/>
                </a:lnTo>
                <a:lnTo>
                  <a:pt x="20735" y="289634"/>
                </a:lnTo>
                <a:lnTo>
                  <a:pt x="5516" y="248164"/>
                </a:lnTo>
                <a:lnTo>
                  <a:pt x="0" y="201151"/>
                </a:lnTo>
                <a:lnTo>
                  <a:pt x="5516" y="154165"/>
                </a:lnTo>
                <a:lnTo>
                  <a:pt x="20735" y="112668"/>
                </a:lnTo>
                <a:lnTo>
                  <a:pt x="44921" y="75357"/>
                </a:lnTo>
                <a:lnTo>
                  <a:pt x="74651" y="44948"/>
                </a:lnTo>
                <a:lnTo>
                  <a:pt x="112671" y="20734"/>
                </a:lnTo>
                <a:lnTo>
                  <a:pt x="155527" y="5544"/>
                </a:lnTo>
                <a:lnTo>
                  <a:pt x="202541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bg object 6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34824" y="2577944"/>
            <a:ext cx="416831" cy="416115"/>
          </a:xfrm>
          <a:prstGeom prst="rect">
            <a:avLst/>
          </a:prstGeom>
        </p:spPr>
      </p:pic>
      <p:sp>
        <p:nvSpPr>
          <p:cNvPr id="64" name="bg object 64"/>
          <p:cNvSpPr/>
          <p:nvPr/>
        </p:nvSpPr>
        <p:spPr>
          <a:xfrm>
            <a:off x="4375406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1155" y="0"/>
                </a:moveTo>
                <a:lnTo>
                  <a:pt x="154141" y="5544"/>
                </a:lnTo>
                <a:lnTo>
                  <a:pt x="112671" y="20734"/>
                </a:lnTo>
                <a:lnTo>
                  <a:pt x="75359" y="44948"/>
                </a:lnTo>
                <a:lnTo>
                  <a:pt x="45628" y="75357"/>
                </a:lnTo>
                <a:lnTo>
                  <a:pt x="20735" y="112668"/>
                </a:lnTo>
                <a:lnTo>
                  <a:pt x="6223" y="154165"/>
                </a:lnTo>
                <a:lnTo>
                  <a:pt x="0" y="201151"/>
                </a:lnTo>
                <a:lnTo>
                  <a:pt x="6223" y="248164"/>
                </a:lnTo>
                <a:lnTo>
                  <a:pt x="20735" y="289634"/>
                </a:lnTo>
                <a:lnTo>
                  <a:pt x="45628" y="327652"/>
                </a:lnTo>
                <a:lnTo>
                  <a:pt x="75359" y="358061"/>
                </a:lnTo>
                <a:lnTo>
                  <a:pt x="112671" y="382275"/>
                </a:lnTo>
                <a:lnTo>
                  <a:pt x="154141" y="397465"/>
                </a:lnTo>
                <a:lnTo>
                  <a:pt x="201155" y="403009"/>
                </a:lnTo>
                <a:lnTo>
                  <a:pt x="248170" y="397465"/>
                </a:lnTo>
                <a:lnTo>
                  <a:pt x="291026" y="382275"/>
                </a:lnTo>
                <a:lnTo>
                  <a:pt x="329045" y="358061"/>
                </a:lnTo>
                <a:lnTo>
                  <a:pt x="358776" y="327652"/>
                </a:lnTo>
                <a:lnTo>
                  <a:pt x="383641" y="289634"/>
                </a:lnTo>
                <a:lnTo>
                  <a:pt x="398181" y="248164"/>
                </a:lnTo>
                <a:lnTo>
                  <a:pt x="403697" y="201151"/>
                </a:lnTo>
                <a:lnTo>
                  <a:pt x="398181" y="154165"/>
                </a:lnTo>
                <a:lnTo>
                  <a:pt x="383641" y="112668"/>
                </a:lnTo>
                <a:lnTo>
                  <a:pt x="358776" y="75357"/>
                </a:lnTo>
                <a:lnTo>
                  <a:pt x="329045" y="44948"/>
                </a:lnTo>
                <a:lnTo>
                  <a:pt x="291026" y="20734"/>
                </a:lnTo>
                <a:lnTo>
                  <a:pt x="248170" y="554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4375406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60" h="403225">
                <a:moveTo>
                  <a:pt x="201155" y="0"/>
                </a:moveTo>
                <a:lnTo>
                  <a:pt x="248170" y="5544"/>
                </a:lnTo>
                <a:lnTo>
                  <a:pt x="291026" y="20734"/>
                </a:lnTo>
                <a:lnTo>
                  <a:pt x="329045" y="44948"/>
                </a:lnTo>
                <a:lnTo>
                  <a:pt x="358776" y="75357"/>
                </a:lnTo>
                <a:lnTo>
                  <a:pt x="383641" y="112668"/>
                </a:lnTo>
                <a:lnTo>
                  <a:pt x="398181" y="154165"/>
                </a:lnTo>
                <a:lnTo>
                  <a:pt x="403697" y="201151"/>
                </a:lnTo>
                <a:lnTo>
                  <a:pt x="398181" y="248164"/>
                </a:lnTo>
                <a:lnTo>
                  <a:pt x="383641" y="289634"/>
                </a:lnTo>
                <a:lnTo>
                  <a:pt x="358776" y="327652"/>
                </a:lnTo>
                <a:lnTo>
                  <a:pt x="329045" y="358061"/>
                </a:lnTo>
                <a:lnTo>
                  <a:pt x="291026" y="382275"/>
                </a:lnTo>
                <a:lnTo>
                  <a:pt x="248170" y="397465"/>
                </a:lnTo>
                <a:lnTo>
                  <a:pt x="201155" y="403009"/>
                </a:lnTo>
                <a:lnTo>
                  <a:pt x="154141" y="397465"/>
                </a:lnTo>
                <a:lnTo>
                  <a:pt x="112671" y="382275"/>
                </a:lnTo>
                <a:lnTo>
                  <a:pt x="75359" y="358061"/>
                </a:lnTo>
                <a:lnTo>
                  <a:pt x="45628" y="327652"/>
                </a:lnTo>
                <a:lnTo>
                  <a:pt x="20735" y="289634"/>
                </a:lnTo>
                <a:lnTo>
                  <a:pt x="6223" y="248164"/>
                </a:lnTo>
                <a:lnTo>
                  <a:pt x="0" y="201151"/>
                </a:lnTo>
                <a:lnTo>
                  <a:pt x="6223" y="154165"/>
                </a:lnTo>
                <a:lnTo>
                  <a:pt x="20735" y="112668"/>
                </a:lnTo>
                <a:lnTo>
                  <a:pt x="45628" y="75357"/>
                </a:lnTo>
                <a:lnTo>
                  <a:pt x="75359" y="44948"/>
                </a:lnTo>
                <a:lnTo>
                  <a:pt x="112671" y="20734"/>
                </a:lnTo>
                <a:lnTo>
                  <a:pt x="154141" y="554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bg 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58825" y="2577944"/>
            <a:ext cx="416831" cy="416115"/>
          </a:xfrm>
          <a:prstGeom prst="rect">
            <a:avLst/>
          </a:prstGeom>
        </p:spPr>
      </p:pic>
      <p:sp>
        <p:nvSpPr>
          <p:cNvPr id="67" name="bg object 67"/>
          <p:cNvSpPr/>
          <p:nvPr/>
        </p:nvSpPr>
        <p:spPr>
          <a:xfrm>
            <a:off x="5200085" y="2594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1155" y="0"/>
                </a:moveTo>
                <a:lnTo>
                  <a:pt x="154141" y="5544"/>
                </a:lnTo>
                <a:lnTo>
                  <a:pt x="112671" y="20734"/>
                </a:lnTo>
                <a:lnTo>
                  <a:pt x="75359" y="44948"/>
                </a:lnTo>
                <a:lnTo>
                  <a:pt x="44921" y="75357"/>
                </a:lnTo>
                <a:lnTo>
                  <a:pt x="20735" y="112668"/>
                </a:lnTo>
                <a:lnTo>
                  <a:pt x="5516" y="154165"/>
                </a:lnTo>
                <a:lnTo>
                  <a:pt x="0" y="201151"/>
                </a:lnTo>
                <a:lnTo>
                  <a:pt x="5516" y="248164"/>
                </a:lnTo>
                <a:lnTo>
                  <a:pt x="20735" y="289634"/>
                </a:lnTo>
                <a:lnTo>
                  <a:pt x="44921" y="327652"/>
                </a:lnTo>
                <a:lnTo>
                  <a:pt x="75359" y="358061"/>
                </a:lnTo>
                <a:lnTo>
                  <a:pt x="112671" y="382275"/>
                </a:lnTo>
                <a:lnTo>
                  <a:pt x="154141" y="397465"/>
                </a:lnTo>
                <a:lnTo>
                  <a:pt x="201155" y="403009"/>
                </a:lnTo>
                <a:lnTo>
                  <a:pt x="248170" y="397465"/>
                </a:lnTo>
                <a:lnTo>
                  <a:pt x="288933" y="382275"/>
                </a:lnTo>
                <a:lnTo>
                  <a:pt x="326952" y="358061"/>
                </a:lnTo>
                <a:lnTo>
                  <a:pt x="356598" y="327652"/>
                </a:lnTo>
                <a:lnTo>
                  <a:pt x="380925" y="289634"/>
                </a:lnTo>
                <a:lnTo>
                  <a:pt x="396201" y="248164"/>
                </a:lnTo>
                <a:lnTo>
                  <a:pt x="401576" y="201151"/>
                </a:lnTo>
                <a:lnTo>
                  <a:pt x="396201" y="154165"/>
                </a:lnTo>
                <a:lnTo>
                  <a:pt x="380925" y="112668"/>
                </a:lnTo>
                <a:lnTo>
                  <a:pt x="356598" y="75357"/>
                </a:lnTo>
                <a:lnTo>
                  <a:pt x="326952" y="44948"/>
                </a:lnTo>
                <a:lnTo>
                  <a:pt x="288933" y="20734"/>
                </a:lnTo>
                <a:lnTo>
                  <a:pt x="248170" y="554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5200085" y="2594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1155" y="0"/>
                </a:moveTo>
                <a:lnTo>
                  <a:pt x="248170" y="5544"/>
                </a:lnTo>
                <a:lnTo>
                  <a:pt x="288933" y="20734"/>
                </a:lnTo>
                <a:lnTo>
                  <a:pt x="326952" y="44948"/>
                </a:lnTo>
                <a:lnTo>
                  <a:pt x="356598" y="75357"/>
                </a:lnTo>
                <a:lnTo>
                  <a:pt x="380925" y="112668"/>
                </a:lnTo>
                <a:lnTo>
                  <a:pt x="396201" y="154165"/>
                </a:lnTo>
                <a:lnTo>
                  <a:pt x="401576" y="201151"/>
                </a:lnTo>
                <a:lnTo>
                  <a:pt x="396201" y="248164"/>
                </a:lnTo>
                <a:lnTo>
                  <a:pt x="380925" y="289634"/>
                </a:lnTo>
                <a:lnTo>
                  <a:pt x="356598" y="327652"/>
                </a:lnTo>
                <a:lnTo>
                  <a:pt x="326952" y="358061"/>
                </a:lnTo>
                <a:lnTo>
                  <a:pt x="288933" y="382275"/>
                </a:lnTo>
                <a:lnTo>
                  <a:pt x="248170" y="397465"/>
                </a:lnTo>
                <a:lnTo>
                  <a:pt x="201155" y="403009"/>
                </a:lnTo>
                <a:lnTo>
                  <a:pt x="154141" y="397465"/>
                </a:lnTo>
                <a:lnTo>
                  <a:pt x="112671" y="382275"/>
                </a:lnTo>
                <a:lnTo>
                  <a:pt x="75359" y="358061"/>
                </a:lnTo>
                <a:lnTo>
                  <a:pt x="44921" y="327652"/>
                </a:lnTo>
                <a:lnTo>
                  <a:pt x="20735" y="289634"/>
                </a:lnTo>
                <a:lnTo>
                  <a:pt x="5516" y="248164"/>
                </a:lnTo>
                <a:lnTo>
                  <a:pt x="0" y="201151"/>
                </a:lnTo>
                <a:lnTo>
                  <a:pt x="5516" y="154165"/>
                </a:lnTo>
                <a:lnTo>
                  <a:pt x="20735" y="112668"/>
                </a:lnTo>
                <a:lnTo>
                  <a:pt x="44921" y="75357"/>
                </a:lnTo>
                <a:lnTo>
                  <a:pt x="75359" y="44948"/>
                </a:lnTo>
                <a:lnTo>
                  <a:pt x="112671" y="20734"/>
                </a:lnTo>
                <a:lnTo>
                  <a:pt x="154141" y="554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bg object 6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40917" y="3636229"/>
            <a:ext cx="3060819" cy="76453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83504" y="2577944"/>
            <a:ext cx="414823" cy="416115"/>
          </a:xfrm>
          <a:prstGeom prst="rect">
            <a:avLst/>
          </a:prstGeom>
        </p:spPr>
      </p:pic>
      <p:sp>
        <p:nvSpPr>
          <p:cNvPr id="71" name="bg object 71"/>
          <p:cNvSpPr/>
          <p:nvPr/>
        </p:nvSpPr>
        <p:spPr>
          <a:xfrm>
            <a:off x="6024849" y="2594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153320" y="5544"/>
                </a:lnTo>
                <a:lnTo>
                  <a:pt x="112586" y="20734"/>
                </a:lnTo>
                <a:lnTo>
                  <a:pt x="74680" y="44948"/>
                </a:lnTo>
                <a:lnTo>
                  <a:pt x="44977" y="75357"/>
                </a:lnTo>
                <a:lnTo>
                  <a:pt x="20084" y="112668"/>
                </a:lnTo>
                <a:lnTo>
                  <a:pt x="5374" y="154165"/>
                </a:lnTo>
                <a:lnTo>
                  <a:pt x="0" y="201151"/>
                </a:lnTo>
                <a:lnTo>
                  <a:pt x="5374" y="248164"/>
                </a:lnTo>
                <a:lnTo>
                  <a:pt x="20084" y="289634"/>
                </a:lnTo>
                <a:lnTo>
                  <a:pt x="44977" y="327652"/>
                </a:lnTo>
                <a:lnTo>
                  <a:pt x="74680" y="358061"/>
                </a:lnTo>
                <a:lnTo>
                  <a:pt x="112586" y="382275"/>
                </a:lnTo>
                <a:lnTo>
                  <a:pt x="153320" y="397465"/>
                </a:lnTo>
                <a:lnTo>
                  <a:pt x="200278" y="403009"/>
                </a:lnTo>
                <a:lnTo>
                  <a:pt x="247519" y="397465"/>
                </a:lnTo>
                <a:lnTo>
                  <a:pt x="288820" y="382275"/>
                </a:lnTo>
                <a:lnTo>
                  <a:pt x="326160" y="358061"/>
                </a:lnTo>
                <a:lnTo>
                  <a:pt x="356711" y="327652"/>
                </a:lnTo>
                <a:lnTo>
                  <a:pt x="380756" y="289634"/>
                </a:lnTo>
                <a:lnTo>
                  <a:pt x="396031" y="248164"/>
                </a:lnTo>
                <a:lnTo>
                  <a:pt x="401406" y="201151"/>
                </a:lnTo>
                <a:lnTo>
                  <a:pt x="396031" y="154165"/>
                </a:lnTo>
                <a:lnTo>
                  <a:pt x="380756" y="112668"/>
                </a:lnTo>
                <a:lnTo>
                  <a:pt x="356711" y="75357"/>
                </a:lnTo>
                <a:lnTo>
                  <a:pt x="326160" y="44948"/>
                </a:lnTo>
                <a:lnTo>
                  <a:pt x="288820" y="20734"/>
                </a:lnTo>
                <a:lnTo>
                  <a:pt x="247519" y="5544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6024849" y="2594524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247519" y="5544"/>
                </a:lnTo>
                <a:lnTo>
                  <a:pt x="288820" y="20734"/>
                </a:lnTo>
                <a:lnTo>
                  <a:pt x="326160" y="44948"/>
                </a:lnTo>
                <a:lnTo>
                  <a:pt x="356711" y="75357"/>
                </a:lnTo>
                <a:lnTo>
                  <a:pt x="380756" y="112668"/>
                </a:lnTo>
                <a:lnTo>
                  <a:pt x="396031" y="154165"/>
                </a:lnTo>
                <a:lnTo>
                  <a:pt x="401406" y="201151"/>
                </a:lnTo>
                <a:lnTo>
                  <a:pt x="396031" y="248164"/>
                </a:lnTo>
                <a:lnTo>
                  <a:pt x="380756" y="289634"/>
                </a:lnTo>
                <a:lnTo>
                  <a:pt x="356711" y="327652"/>
                </a:lnTo>
                <a:lnTo>
                  <a:pt x="326160" y="358061"/>
                </a:lnTo>
                <a:lnTo>
                  <a:pt x="288820" y="382275"/>
                </a:lnTo>
                <a:lnTo>
                  <a:pt x="247519" y="397465"/>
                </a:lnTo>
                <a:lnTo>
                  <a:pt x="200278" y="403009"/>
                </a:lnTo>
                <a:lnTo>
                  <a:pt x="153320" y="397465"/>
                </a:lnTo>
                <a:lnTo>
                  <a:pt x="112586" y="382275"/>
                </a:lnTo>
                <a:lnTo>
                  <a:pt x="74680" y="358061"/>
                </a:lnTo>
                <a:lnTo>
                  <a:pt x="44977" y="327652"/>
                </a:lnTo>
                <a:lnTo>
                  <a:pt x="20084" y="289634"/>
                </a:lnTo>
                <a:lnTo>
                  <a:pt x="5374" y="248164"/>
                </a:lnTo>
                <a:lnTo>
                  <a:pt x="0" y="201151"/>
                </a:lnTo>
                <a:lnTo>
                  <a:pt x="5374" y="154165"/>
                </a:lnTo>
                <a:lnTo>
                  <a:pt x="20084" y="112668"/>
                </a:lnTo>
                <a:lnTo>
                  <a:pt x="44977" y="75357"/>
                </a:lnTo>
                <a:lnTo>
                  <a:pt x="74680" y="44948"/>
                </a:lnTo>
                <a:lnTo>
                  <a:pt x="112586" y="20734"/>
                </a:lnTo>
                <a:lnTo>
                  <a:pt x="153320" y="5544"/>
                </a:lnTo>
                <a:lnTo>
                  <a:pt x="200278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bg object 7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12232" y="4146392"/>
            <a:ext cx="3055257" cy="1012803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08099" y="2577944"/>
            <a:ext cx="414823" cy="416115"/>
          </a:xfrm>
          <a:prstGeom prst="rect">
            <a:avLst/>
          </a:prstGeom>
        </p:spPr>
      </p:pic>
      <p:sp>
        <p:nvSpPr>
          <p:cNvPr id="75" name="bg object 75"/>
          <p:cNvSpPr/>
          <p:nvPr/>
        </p:nvSpPr>
        <p:spPr>
          <a:xfrm>
            <a:off x="6848878" y="2594525"/>
            <a:ext cx="402590" cy="403225"/>
          </a:xfrm>
          <a:custGeom>
            <a:avLst/>
            <a:gdLst/>
            <a:ahLst/>
            <a:cxnLst/>
            <a:rect l="l" t="t" r="r" b="b"/>
            <a:pathLst>
              <a:path w="402590" h="403225">
                <a:moveTo>
                  <a:pt x="201127" y="0"/>
                </a:moveTo>
                <a:lnTo>
                  <a:pt x="153886" y="5544"/>
                </a:lnTo>
                <a:lnTo>
                  <a:pt x="112586" y="20734"/>
                </a:lnTo>
                <a:lnTo>
                  <a:pt x="75246" y="44948"/>
                </a:lnTo>
                <a:lnTo>
                  <a:pt x="44695" y="75357"/>
                </a:lnTo>
                <a:lnTo>
                  <a:pt x="20650" y="112668"/>
                </a:lnTo>
                <a:lnTo>
                  <a:pt x="5374" y="154165"/>
                </a:lnTo>
                <a:lnTo>
                  <a:pt x="0" y="201151"/>
                </a:lnTo>
                <a:lnTo>
                  <a:pt x="5374" y="248164"/>
                </a:lnTo>
                <a:lnTo>
                  <a:pt x="20650" y="289634"/>
                </a:lnTo>
                <a:lnTo>
                  <a:pt x="44695" y="327652"/>
                </a:lnTo>
                <a:lnTo>
                  <a:pt x="75246" y="358061"/>
                </a:lnTo>
                <a:lnTo>
                  <a:pt x="112586" y="382275"/>
                </a:lnTo>
                <a:lnTo>
                  <a:pt x="153886" y="397465"/>
                </a:lnTo>
                <a:lnTo>
                  <a:pt x="201127" y="403009"/>
                </a:lnTo>
                <a:lnTo>
                  <a:pt x="248085" y="397465"/>
                </a:lnTo>
                <a:lnTo>
                  <a:pt x="289386" y="382275"/>
                </a:lnTo>
                <a:lnTo>
                  <a:pt x="326726" y="358061"/>
                </a:lnTo>
                <a:lnTo>
                  <a:pt x="356428" y="327652"/>
                </a:lnTo>
                <a:lnTo>
                  <a:pt x="381321" y="289634"/>
                </a:lnTo>
                <a:lnTo>
                  <a:pt x="396031" y="248164"/>
                </a:lnTo>
                <a:lnTo>
                  <a:pt x="402255" y="201151"/>
                </a:lnTo>
                <a:lnTo>
                  <a:pt x="396031" y="154165"/>
                </a:lnTo>
                <a:lnTo>
                  <a:pt x="381321" y="112668"/>
                </a:lnTo>
                <a:lnTo>
                  <a:pt x="356428" y="75357"/>
                </a:lnTo>
                <a:lnTo>
                  <a:pt x="326726" y="44948"/>
                </a:lnTo>
                <a:lnTo>
                  <a:pt x="289386" y="20734"/>
                </a:lnTo>
                <a:lnTo>
                  <a:pt x="248085" y="5544"/>
                </a:lnTo>
                <a:lnTo>
                  <a:pt x="201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6848878" y="2594525"/>
            <a:ext cx="402590" cy="403225"/>
          </a:xfrm>
          <a:custGeom>
            <a:avLst/>
            <a:gdLst/>
            <a:ahLst/>
            <a:cxnLst/>
            <a:rect l="l" t="t" r="r" b="b"/>
            <a:pathLst>
              <a:path w="402590" h="403225">
                <a:moveTo>
                  <a:pt x="201127" y="0"/>
                </a:moveTo>
                <a:lnTo>
                  <a:pt x="248085" y="5544"/>
                </a:lnTo>
                <a:lnTo>
                  <a:pt x="289386" y="20734"/>
                </a:lnTo>
                <a:lnTo>
                  <a:pt x="326726" y="44948"/>
                </a:lnTo>
                <a:lnTo>
                  <a:pt x="356428" y="75357"/>
                </a:lnTo>
                <a:lnTo>
                  <a:pt x="381321" y="112668"/>
                </a:lnTo>
                <a:lnTo>
                  <a:pt x="396031" y="154165"/>
                </a:lnTo>
                <a:lnTo>
                  <a:pt x="402255" y="201151"/>
                </a:lnTo>
                <a:lnTo>
                  <a:pt x="396031" y="248164"/>
                </a:lnTo>
                <a:lnTo>
                  <a:pt x="381321" y="289634"/>
                </a:lnTo>
                <a:lnTo>
                  <a:pt x="356428" y="327652"/>
                </a:lnTo>
                <a:lnTo>
                  <a:pt x="326726" y="358061"/>
                </a:lnTo>
                <a:lnTo>
                  <a:pt x="289386" y="382275"/>
                </a:lnTo>
                <a:lnTo>
                  <a:pt x="248085" y="397465"/>
                </a:lnTo>
                <a:lnTo>
                  <a:pt x="201127" y="403009"/>
                </a:lnTo>
                <a:lnTo>
                  <a:pt x="153886" y="397465"/>
                </a:lnTo>
                <a:lnTo>
                  <a:pt x="112586" y="382275"/>
                </a:lnTo>
                <a:lnTo>
                  <a:pt x="75246" y="358061"/>
                </a:lnTo>
                <a:lnTo>
                  <a:pt x="44695" y="327652"/>
                </a:lnTo>
                <a:lnTo>
                  <a:pt x="20650" y="289634"/>
                </a:lnTo>
                <a:lnTo>
                  <a:pt x="5374" y="248164"/>
                </a:lnTo>
                <a:lnTo>
                  <a:pt x="0" y="201151"/>
                </a:lnTo>
                <a:lnTo>
                  <a:pt x="5374" y="154165"/>
                </a:lnTo>
                <a:lnTo>
                  <a:pt x="20650" y="112668"/>
                </a:lnTo>
                <a:lnTo>
                  <a:pt x="44695" y="75357"/>
                </a:lnTo>
                <a:lnTo>
                  <a:pt x="75246" y="44948"/>
                </a:lnTo>
                <a:lnTo>
                  <a:pt x="112586" y="20734"/>
                </a:lnTo>
                <a:lnTo>
                  <a:pt x="153886" y="5544"/>
                </a:lnTo>
                <a:lnTo>
                  <a:pt x="201127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bg object 7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32127" y="2577944"/>
            <a:ext cx="415389" cy="416115"/>
          </a:xfrm>
          <a:prstGeom prst="rect">
            <a:avLst/>
          </a:prstGeom>
        </p:spPr>
      </p:pic>
      <p:sp>
        <p:nvSpPr>
          <p:cNvPr id="78" name="bg object 78"/>
          <p:cNvSpPr/>
          <p:nvPr/>
        </p:nvSpPr>
        <p:spPr>
          <a:xfrm>
            <a:off x="7673473" y="2594525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154169" y="5544"/>
                </a:lnTo>
                <a:lnTo>
                  <a:pt x="112586" y="20734"/>
                </a:lnTo>
                <a:lnTo>
                  <a:pt x="74680" y="44948"/>
                </a:lnTo>
                <a:lnTo>
                  <a:pt x="44977" y="75357"/>
                </a:lnTo>
                <a:lnTo>
                  <a:pt x="20650" y="112668"/>
                </a:lnTo>
                <a:lnTo>
                  <a:pt x="5374" y="154165"/>
                </a:lnTo>
                <a:lnTo>
                  <a:pt x="0" y="201151"/>
                </a:lnTo>
                <a:lnTo>
                  <a:pt x="5374" y="248164"/>
                </a:lnTo>
                <a:lnTo>
                  <a:pt x="20650" y="289634"/>
                </a:lnTo>
                <a:lnTo>
                  <a:pt x="44977" y="327652"/>
                </a:lnTo>
                <a:lnTo>
                  <a:pt x="74680" y="358061"/>
                </a:lnTo>
                <a:lnTo>
                  <a:pt x="112586" y="382275"/>
                </a:lnTo>
                <a:lnTo>
                  <a:pt x="154169" y="397465"/>
                </a:lnTo>
                <a:lnTo>
                  <a:pt x="200278" y="403009"/>
                </a:lnTo>
                <a:lnTo>
                  <a:pt x="247519" y="397465"/>
                </a:lnTo>
                <a:lnTo>
                  <a:pt x="288820" y="382275"/>
                </a:lnTo>
                <a:lnTo>
                  <a:pt x="326160" y="358061"/>
                </a:lnTo>
                <a:lnTo>
                  <a:pt x="356711" y="327652"/>
                </a:lnTo>
                <a:lnTo>
                  <a:pt x="380756" y="289634"/>
                </a:lnTo>
                <a:lnTo>
                  <a:pt x="396031" y="248164"/>
                </a:lnTo>
                <a:lnTo>
                  <a:pt x="401689" y="201151"/>
                </a:lnTo>
                <a:lnTo>
                  <a:pt x="396031" y="154165"/>
                </a:lnTo>
                <a:lnTo>
                  <a:pt x="380756" y="112668"/>
                </a:lnTo>
                <a:lnTo>
                  <a:pt x="356711" y="75357"/>
                </a:lnTo>
                <a:lnTo>
                  <a:pt x="326160" y="44948"/>
                </a:lnTo>
                <a:lnTo>
                  <a:pt x="288820" y="20734"/>
                </a:lnTo>
                <a:lnTo>
                  <a:pt x="247519" y="5544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7673473" y="2594525"/>
            <a:ext cx="401955" cy="403225"/>
          </a:xfrm>
          <a:custGeom>
            <a:avLst/>
            <a:gdLst/>
            <a:ahLst/>
            <a:cxnLst/>
            <a:rect l="l" t="t" r="r" b="b"/>
            <a:pathLst>
              <a:path w="401954" h="403225">
                <a:moveTo>
                  <a:pt x="200278" y="0"/>
                </a:moveTo>
                <a:lnTo>
                  <a:pt x="247519" y="5544"/>
                </a:lnTo>
                <a:lnTo>
                  <a:pt x="288820" y="20734"/>
                </a:lnTo>
                <a:lnTo>
                  <a:pt x="326160" y="44948"/>
                </a:lnTo>
                <a:lnTo>
                  <a:pt x="356711" y="75357"/>
                </a:lnTo>
                <a:lnTo>
                  <a:pt x="380756" y="112668"/>
                </a:lnTo>
                <a:lnTo>
                  <a:pt x="396031" y="154165"/>
                </a:lnTo>
                <a:lnTo>
                  <a:pt x="401689" y="201151"/>
                </a:lnTo>
                <a:lnTo>
                  <a:pt x="396031" y="248164"/>
                </a:lnTo>
                <a:lnTo>
                  <a:pt x="380756" y="289634"/>
                </a:lnTo>
                <a:lnTo>
                  <a:pt x="356711" y="327652"/>
                </a:lnTo>
                <a:lnTo>
                  <a:pt x="326160" y="358061"/>
                </a:lnTo>
                <a:lnTo>
                  <a:pt x="288820" y="382275"/>
                </a:lnTo>
                <a:lnTo>
                  <a:pt x="247519" y="397465"/>
                </a:lnTo>
                <a:lnTo>
                  <a:pt x="200278" y="403009"/>
                </a:lnTo>
                <a:lnTo>
                  <a:pt x="154169" y="397465"/>
                </a:lnTo>
                <a:lnTo>
                  <a:pt x="112586" y="382275"/>
                </a:lnTo>
                <a:lnTo>
                  <a:pt x="74680" y="358061"/>
                </a:lnTo>
                <a:lnTo>
                  <a:pt x="44977" y="327652"/>
                </a:lnTo>
                <a:lnTo>
                  <a:pt x="20650" y="289634"/>
                </a:lnTo>
                <a:lnTo>
                  <a:pt x="5374" y="248164"/>
                </a:lnTo>
                <a:lnTo>
                  <a:pt x="0" y="201151"/>
                </a:lnTo>
                <a:lnTo>
                  <a:pt x="5374" y="154165"/>
                </a:lnTo>
                <a:lnTo>
                  <a:pt x="20650" y="112668"/>
                </a:lnTo>
                <a:lnTo>
                  <a:pt x="44977" y="75357"/>
                </a:lnTo>
                <a:lnTo>
                  <a:pt x="74680" y="44948"/>
                </a:lnTo>
                <a:lnTo>
                  <a:pt x="112586" y="20734"/>
                </a:lnTo>
                <a:lnTo>
                  <a:pt x="154169" y="5544"/>
                </a:lnTo>
                <a:lnTo>
                  <a:pt x="200278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bg object 8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656722" y="2577944"/>
            <a:ext cx="414823" cy="416115"/>
          </a:xfrm>
          <a:prstGeom prst="rect">
            <a:avLst/>
          </a:prstGeom>
        </p:spPr>
      </p:pic>
      <p:sp>
        <p:nvSpPr>
          <p:cNvPr id="81" name="bg object 81"/>
          <p:cNvSpPr/>
          <p:nvPr/>
        </p:nvSpPr>
        <p:spPr>
          <a:xfrm>
            <a:off x="8496087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59" h="403225">
                <a:moveTo>
                  <a:pt x="202541" y="0"/>
                </a:moveTo>
                <a:lnTo>
                  <a:pt x="155583" y="5544"/>
                </a:lnTo>
                <a:lnTo>
                  <a:pt x="112586" y="20734"/>
                </a:lnTo>
                <a:lnTo>
                  <a:pt x="74680" y="44948"/>
                </a:lnTo>
                <a:lnTo>
                  <a:pt x="44977" y="75357"/>
                </a:lnTo>
                <a:lnTo>
                  <a:pt x="20650" y="112668"/>
                </a:lnTo>
                <a:lnTo>
                  <a:pt x="5374" y="154165"/>
                </a:lnTo>
                <a:lnTo>
                  <a:pt x="0" y="201151"/>
                </a:lnTo>
                <a:lnTo>
                  <a:pt x="5374" y="248164"/>
                </a:lnTo>
                <a:lnTo>
                  <a:pt x="20650" y="289634"/>
                </a:lnTo>
                <a:lnTo>
                  <a:pt x="44977" y="327652"/>
                </a:lnTo>
                <a:lnTo>
                  <a:pt x="74680" y="358061"/>
                </a:lnTo>
                <a:lnTo>
                  <a:pt x="112586" y="382275"/>
                </a:lnTo>
                <a:lnTo>
                  <a:pt x="155583" y="397465"/>
                </a:lnTo>
                <a:lnTo>
                  <a:pt x="202541" y="403009"/>
                </a:lnTo>
                <a:lnTo>
                  <a:pt x="249499" y="397465"/>
                </a:lnTo>
                <a:lnTo>
                  <a:pt x="291083" y="382275"/>
                </a:lnTo>
                <a:lnTo>
                  <a:pt x="328423" y="358061"/>
                </a:lnTo>
                <a:lnTo>
                  <a:pt x="358691" y="327652"/>
                </a:lnTo>
                <a:lnTo>
                  <a:pt x="383019" y="289634"/>
                </a:lnTo>
                <a:lnTo>
                  <a:pt x="398011" y="248164"/>
                </a:lnTo>
                <a:lnTo>
                  <a:pt x="403669" y="201151"/>
                </a:lnTo>
                <a:lnTo>
                  <a:pt x="398011" y="154165"/>
                </a:lnTo>
                <a:lnTo>
                  <a:pt x="383019" y="112668"/>
                </a:lnTo>
                <a:lnTo>
                  <a:pt x="358691" y="75357"/>
                </a:lnTo>
                <a:lnTo>
                  <a:pt x="328423" y="44948"/>
                </a:lnTo>
                <a:lnTo>
                  <a:pt x="291083" y="20734"/>
                </a:lnTo>
                <a:lnTo>
                  <a:pt x="249499" y="5544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8496087" y="2594525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59" h="403225">
                <a:moveTo>
                  <a:pt x="202541" y="0"/>
                </a:moveTo>
                <a:lnTo>
                  <a:pt x="249499" y="5544"/>
                </a:lnTo>
                <a:lnTo>
                  <a:pt x="291083" y="20734"/>
                </a:lnTo>
                <a:lnTo>
                  <a:pt x="328423" y="44948"/>
                </a:lnTo>
                <a:lnTo>
                  <a:pt x="358691" y="75357"/>
                </a:lnTo>
                <a:lnTo>
                  <a:pt x="383019" y="112668"/>
                </a:lnTo>
                <a:lnTo>
                  <a:pt x="398011" y="154165"/>
                </a:lnTo>
                <a:lnTo>
                  <a:pt x="403669" y="201151"/>
                </a:lnTo>
                <a:lnTo>
                  <a:pt x="398011" y="248164"/>
                </a:lnTo>
                <a:lnTo>
                  <a:pt x="383019" y="289634"/>
                </a:lnTo>
                <a:lnTo>
                  <a:pt x="358691" y="327652"/>
                </a:lnTo>
                <a:lnTo>
                  <a:pt x="328423" y="358061"/>
                </a:lnTo>
                <a:lnTo>
                  <a:pt x="291083" y="382275"/>
                </a:lnTo>
                <a:lnTo>
                  <a:pt x="249499" y="397465"/>
                </a:lnTo>
                <a:lnTo>
                  <a:pt x="202541" y="403009"/>
                </a:lnTo>
                <a:lnTo>
                  <a:pt x="155583" y="397465"/>
                </a:lnTo>
                <a:lnTo>
                  <a:pt x="112586" y="382275"/>
                </a:lnTo>
                <a:lnTo>
                  <a:pt x="74680" y="358061"/>
                </a:lnTo>
                <a:lnTo>
                  <a:pt x="44977" y="327652"/>
                </a:lnTo>
                <a:lnTo>
                  <a:pt x="20650" y="289634"/>
                </a:lnTo>
                <a:lnTo>
                  <a:pt x="5374" y="248164"/>
                </a:lnTo>
                <a:lnTo>
                  <a:pt x="0" y="201151"/>
                </a:lnTo>
                <a:lnTo>
                  <a:pt x="5374" y="154165"/>
                </a:lnTo>
                <a:lnTo>
                  <a:pt x="20650" y="112668"/>
                </a:lnTo>
                <a:lnTo>
                  <a:pt x="44977" y="75357"/>
                </a:lnTo>
                <a:lnTo>
                  <a:pt x="74680" y="44948"/>
                </a:lnTo>
                <a:lnTo>
                  <a:pt x="112586" y="20734"/>
                </a:lnTo>
                <a:lnTo>
                  <a:pt x="155583" y="5544"/>
                </a:lnTo>
                <a:lnTo>
                  <a:pt x="202541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bg object 8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79336" y="2577944"/>
            <a:ext cx="416803" cy="416115"/>
          </a:xfrm>
          <a:prstGeom prst="rect">
            <a:avLst/>
          </a:prstGeom>
        </p:spPr>
      </p:pic>
      <p:sp>
        <p:nvSpPr>
          <p:cNvPr id="84" name="bg object 84"/>
          <p:cNvSpPr/>
          <p:nvPr/>
        </p:nvSpPr>
        <p:spPr>
          <a:xfrm>
            <a:off x="3551433" y="3675638"/>
            <a:ext cx="403860" cy="404495"/>
          </a:xfrm>
          <a:custGeom>
            <a:avLst/>
            <a:gdLst/>
            <a:ahLst/>
            <a:cxnLst/>
            <a:rect l="l" t="t" r="r" b="b"/>
            <a:pathLst>
              <a:path w="403860" h="404495">
                <a:moveTo>
                  <a:pt x="202541" y="0"/>
                </a:moveTo>
                <a:lnTo>
                  <a:pt x="155527" y="5544"/>
                </a:lnTo>
                <a:lnTo>
                  <a:pt x="112671" y="20734"/>
                </a:lnTo>
                <a:lnTo>
                  <a:pt x="74651" y="44920"/>
                </a:lnTo>
                <a:lnTo>
                  <a:pt x="44921" y="75357"/>
                </a:lnTo>
                <a:lnTo>
                  <a:pt x="20735" y="112668"/>
                </a:lnTo>
                <a:lnTo>
                  <a:pt x="5516" y="154137"/>
                </a:lnTo>
                <a:lnTo>
                  <a:pt x="0" y="201151"/>
                </a:lnTo>
                <a:lnTo>
                  <a:pt x="5516" y="248164"/>
                </a:lnTo>
                <a:lnTo>
                  <a:pt x="20735" y="291698"/>
                </a:lnTo>
                <a:lnTo>
                  <a:pt x="44921" y="329038"/>
                </a:lnTo>
                <a:lnTo>
                  <a:pt x="74651" y="359447"/>
                </a:lnTo>
                <a:lnTo>
                  <a:pt x="112671" y="384339"/>
                </a:lnTo>
                <a:lnTo>
                  <a:pt x="155527" y="398851"/>
                </a:lnTo>
                <a:lnTo>
                  <a:pt x="202541" y="404367"/>
                </a:lnTo>
                <a:lnTo>
                  <a:pt x="249528" y="398851"/>
                </a:lnTo>
                <a:lnTo>
                  <a:pt x="290998" y="384339"/>
                </a:lnTo>
                <a:lnTo>
                  <a:pt x="328338" y="359447"/>
                </a:lnTo>
                <a:lnTo>
                  <a:pt x="358748" y="329038"/>
                </a:lnTo>
                <a:lnTo>
                  <a:pt x="382962" y="291698"/>
                </a:lnTo>
                <a:lnTo>
                  <a:pt x="398153" y="248164"/>
                </a:lnTo>
                <a:lnTo>
                  <a:pt x="403697" y="201151"/>
                </a:lnTo>
                <a:lnTo>
                  <a:pt x="398153" y="154137"/>
                </a:lnTo>
                <a:lnTo>
                  <a:pt x="382962" y="112668"/>
                </a:lnTo>
                <a:lnTo>
                  <a:pt x="358748" y="75357"/>
                </a:lnTo>
                <a:lnTo>
                  <a:pt x="328338" y="44920"/>
                </a:lnTo>
                <a:lnTo>
                  <a:pt x="290998" y="20734"/>
                </a:lnTo>
                <a:lnTo>
                  <a:pt x="249528" y="5544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3551433" y="3675638"/>
            <a:ext cx="403860" cy="404495"/>
          </a:xfrm>
          <a:custGeom>
            <a:avLst/>
            <a:gdLst/>
            <a:ahLst/>
            <a:cxnLst/>
            <a:rect l="l" t="t" r="r" b="b"/>
            <a:pathLst>
              <a:path w="403860" h="404495">
                <a:moveTo>
                  <a:pt x="202541" y="0"/>
                </a:moveTo>
                <a:lnTo>
                  <a:pt x="249528" y="5544"/>
                </a:lnTo>
                <a:lnTo>
                  <a:pt x="290998" y="20734"/>
                </a:lnTo>
                <a:lnTo>
                  <a:pt x="328338" y="44920"/>
                </a:lnTo>
                <a:lnTo>
                  <a:pt x="358748" y="75357"/>
                </a:lnTo>
                <a:lnTo>
                  <a:pt x="382962" y="112668"/>
                </a:lnTo>
                <a:lnTo>
                  <a:pt x="398153" y="154137"/>
                </a:lnTo>
                <a:lnTo>
                  <a:pt x="403697" y="201151"/>
                </a:lnTo>
                <a:lnTo>
                  <a:pt x="398153" y="248164"/>
                </a:lnTo>
                <a:lnTo>
                  <a:pt x="382962" y="291698"/>
                </a:lnTo>
                <a:lnTo>
                  <a:pt x="358748" y="329038"/>
                </a:lnTo>
                <a:lnTo>
                  <a:pt x="328338" y="359447"/>
                </a:lnTo>
                <a:lnTo>
                  <a:pt x="290998" y="384339"/>
                </a:lnTo>
                <a:lnTo>
                  <a:pt x="249528" y="398851"/>
                </a:lnTo>
                <a:lnTo>
                  <a:pt x="202541" y="404367"/>
                </a:lnTo>
                <a:lnTo>
                  <a:pt x="155527" y="398851"/>
                </a:lnTo>
                <a:lnTo>
                  <a:pt x="112671" y="384339"/>
                </a:lnTo>
                <a:lnTo>
                  <a:pt x="74651" y="359447"/>
                </a:lnTo>
                <a:lnTo>
                  <a:pt x="44921" y="329038"/>
                </a:lnTo>
                <a:lnTo>
                  <a:pt x="20735" y="291698"/>
                </a:lnTo>
                <a:lnTo>
                  <a:pt x="5516" y="248164"/>
                </a:lnTo>
                <a:lnTo>
                  <a:pt x="0" y="201151"/>
                </a:lnTo>
                <a:lnTo>
                  <a:pt x="5516" y="154137"/>
                </a:lnTo>
                <a:lnTo>
                  <a:pt x="20735" y="112668"/>
                </a:lnTo>
                <a:lnTo>
                  <a:pt x="44921" y="75357"/>
                </a:lnTo>
                <a:lnTo>
                  <a:pt x="74651" y="44920"/>
                </a:lnTo>
                <a:lnTo>
                  <a:pt x="112671" y="20734"/>
                </a:lnTo>
                <a:lnTo>
                  <a:pt x="155527" y="5544"/>
                </a:lnTo>
                <a:lnTo>
                  <a:pt x="202541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bg object 8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534824" y="3659058"/>
            <a:ext cx="416831" cy="417501"/>
          </a:xfrm>
          <a:prstGeom prst="rect">
            <a:avLst/>
          </a:prstGeom>
        </p:spPr>
      </p:pic>
      <p:sp>
        <p:nvSpPr>
          <p:cNvPr id="87" name="bg object 87"/>
          <p:cNvSpPr/>
          <p:nvPr/>
        </p:nvSpPr>
        <p:spPr>
          <a:xfrm>
            <a:off x="4375406" y="3675638"/>
            <a:ext cx="403860" cy="404495"/>
          </a:xfrm>
          <a:custGeom>
            <a:avLst/>
            <a:gdLst/>
            <a:ahLst/>
            <a:cxnLst/>
            <a:rect l="l" t="t" r="r" b="b"/>
            <a:pathLst>
              <a:path w="403860" h="404495">
                <a:moveTo>
                  <a:pt x="201155" y="0"/>
                </a:moveTo>
                <a:lnTo>
                  <a:pt x="154141" y="5544"/>
                </a:lnTo>
                <a:lnTo>
                  <a:pt x="112671" y="20734"/>
                </a:lnTo>
                <a:lnTo>
                  <a:pt x="75359" y="44920"/>
                </a:lnTo>
                <a:lnTo>
                  <a:pt x="45628" y="75357"/>
                </a:lnTo>
                <a:lnTo>
                  <a:pt x="20735" y="112668"/>
                </a:lnTo>
                <a:lnTo>
                  <a:pt x="6223" y="154137"/>
                </a:lnTo>
                <a:lnTo>
                  <a:pt x="0" y="201151"/>
                </a:lnTo>
                <a:lnTo>
                  <a:pt x="6223" y="248164"/>
                </a:lnTo>
                <a:lnTo>
                  <a:pt x="20735" y="291698"/>
                </a:lnTo>
                <a:lnTo>
                  <a:pt x="45628" y="329038"/>
                </a:lnTo>
                <a:lnTo>
                  <a:pt x="75359" y="359447"/>
                </a:lnTo>
                <a:lnTo>
                  <a:pt x="112671" y="384339"/>
                </a:lnTo>
                <a:lnTo>
                  <a:pt x="154141" y="398851"/>
                </a:lnTo>
                <a:lnTo>
                  <a:pt x="201155" y="404367"/>
                </a:lnTo>
                <a:lnTo>
                  <a:pt x="248170" y="398851"/>
                </a:lnTo>
                <a:lnTo>
                  <a:pt x="291026" y="384339"/>
                </a:lnTo>
                <a:lnTo>
                  <a:pt x="329045" y="359447"/>
                </a:lnTo>
                <a:lnTo>
                  <a:pt x="358776" y="329038"/>
                </a:lnTo>
                <a:lnTo>
                  <a:pt x="383641" y="291698"/>
                </a:lnTo>
                <a:lnTo>
                  <a:pt x="398181" y="248164"/>
                </a:lnTo>
                <a:lnTo>
                  <a:pt x="403697" y="201151"/>
                </a:lnTo>
                <a:lnTo>
                  <a:pt x="398181" y="154137"/>
                </a:lnTo>
                <a:lnTo>
                  <a:pt x="383641" y="112668"/>
                </a:lnTo>
                <a:lnTo>
                  <a:pt x="358776" y="75357"/>
                </a:lnTo>
                <a:lnTo>
                  <a:pt x="329045" y="44920"/>
                </a:lnTo>
                <a:lnTo>
                  <a:pt x="291026" y="20734"/>
                </a:lnTo>
                <a:lnTo>
                  <a:pt x="248170" y="554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4375406" y="3675638"/>
            <a:ext cx="403860" cy="404495"/>
          </a:xfrm>
          <a:custGeom>
            <a:avLst/>
            <a:gdLst/>
            <a:ahLst/>
            <a:cxnLst/>
            <a:rect l="l" t="t" r="r" b="b"/>
            <a:pathLst>
              <a:path w="403860" h="404495">
                <a:moveTo>
                  <a:pt x="201155" y="0"/>
                </a:moveTo>
                <a:lnTo>
                  <a:pt x="248170" y="5544"/>
                </a:lnTo>
                <a:lnTo>
                  <a:pt x="291026" y="20734"/>
                </a:lnTo>
                <a:lnTo>
                  <a:pt x="329045" y="44920"/>
                </a:lnTo>
                <a:lnTo>
                  <a:pt x="358776" y="75357"/>
                </a:lnTo>
                <a:lnTo>
                  <a:pt x="383641" y="112668"/>
                </a:lnTo>
                <a:lnTo>
                  <a:pt x="398181" y="154137"/>
                </a:lnTo>
                <a:lnTo>
                  <a:pt x="403697" y="201151"/>
                </a:lnTo>
                <a:lnTo>
                  <a:pt x="398181" y="248164"/>
                </a:lnTo>
                <a:lnTo>
                  <a:pt x="383641" y="291698"/>
                </a:lnTo>
                <a:lnTo>
                  <a:pt x="358776" y="329038"/>
                </a:lnTo>
                <a:lnTo>
                  <a:pt x="329045" y="359447"/>
                </a:lnTo>
                <a:lnTo>
                  <a:pt x="291026" y="384339"/>
                </a:lnTo>
                <a:lnTo>
                  <a:pt x="248170" y="398851"/>
                </a:lnTo>
                <a:lnTo>
                  <a:pt x="201155" y="404367"/>
                </a:lnTo>
                <a:lnTo>
                  <a:pt x="154141" y="398851"/>
                </a:lnTo>
                <a:lnTo>
                  <a:pt x="112671" y="384339"/>
                </a:lnTo>
                <a:lnTo>
                  <a:pt x="75359" y="359447"/>
                </a:lnTo>
                <a:lnTo>
                  <a:pt x="45628" y="329038"/>
                </a:lnTo>
                <a:lnTo>
                  <a:pt x="20735" y="291698"/>
                </a:lnTo>
                <a:lnTo>
                  <a:pt x="6223" y="248164"/>
                </a:lnTo>
                <a:lnTo>
                  <a:pt x="0" y="201151"/>
                </a:lnTo>
                <a:lnTo>
                  <a:pt x="6223" y="154137"/>
                </a:lnTo>
                <a:lnTo>
                  <a:pt x="20735" y="112668"/>
                </a:lnTo>
                <a:lnTo>
                  <a:pt x="45628" y="75357"/>
                </a:lnTo>
                <a:lnTo>
                  <a:pt x="75359" y="44920"/>
                </a:lnTo>
                <a:lnTo>
                  <a:pt x="112671" y="20734"/>
                </a:lnTo>
                <a:lnTo>
                  <a:pt x="154141" y="554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bg object 8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58825" y="3659058"/>
            <a:ext cx="416831" cy="417501"/>
          </a:xfrm>
          <a:prstGeom prst="rect">
            <a:avLst/>
          </a:prstGeom>
        </p:spPr>
      </p:pic>
      <p:sp>
        <p:nvSpPr>
          <p:cNvPr id="90" name="bg object 90"/>
          <p:cNvSpPr/>
          <p:nvPr/>
        </p:nvSpPr>
        <p:spPr>
          <a:xfrm>
            <a:off x="5200085" y="3675638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5">
                <a:moveTo>
                  <a:pt x="201155" y="0"/>
                </a:moveTo>
                <a:lnTo>
                  <a:pt x="154141" y="5544"/>
                </a:lnTo>
                <a:lnTo>
                  <a:pt x="112671" y="20734"/>
                </a:lnTo>
                <a:lnTo>
                  <a:pt x="75359" y="44920"/>
                </a:lnTo>
                <a:lnTo>
                  <a:pt x="44921" y="75357"/>
                </a:lnTo>
                <a:lnTo>
                  <a:pt x="20735" y="112668"/>
                </a:lnTo>
                <a:lnTo>
                  <a:pt x="5516" y="154137"/>
                </a:lnTo>
                <a:lnTo>
                  <a:pt x="0" y="201151"/>
                </a:lnTo>
                <a:lnTo>
                  <a:pt x="5516" y="248164"/>
                </a:lnTo>
                <a:lnTo>
                  <a:pt x="20735" y="291698"/>
                </a:lnTo>
                <a:lnTo>
                  <a:pt x="44921" y="329038"/>
                </a:lnTo>
                <a:lnTo>
                  <a:pt x="75359" y="359447"/>
                </a:lnTo>
                <a:lnTo>
                  <a:pt x="112671" y="384339"/>
                </a:lnTo>
                <a:lnTo>
                  <a:pt x="154141" y="398851"/>
                </a:lnTo>
                <a:lnTo>
                  <a:pt x="201155" y="404367"/>
                </a:lnTo>
                <a:lnTo>
                  <a:pt x="248170" y="398851"/>
                </a:lnTo>
                <a:lnTo>
                  <a:pt x="288933" y="384339"/>
                </a:lnTo>
                <a:lnTo>
                  <a:pt x="326952" y="359447"/>
                </a:lnTo>
                <a:lnTo>
                  <a:pt x="356598" y="329038"/>
                </a:lnTo>
                <a:lnTo>
                  <a:pt x="380925" y="291698"/>
                </a:lnTo>
                <a:lnTo>
                  <a:pt x="396201" y="248164"/>
                </a:lnTo>
                <a:lnTo>
                  <a:pt x="401576" y="201151"/>
                </a:lnTo>
                <a:lnTo>
                  <a:pt x="396201" y="154137"/>
                </a:lnTo>
                <a:lnTo>
                  <a:pt x="380925" y="112668"/>
                </a:lnTo>
                <a:lnTo>
                  <a:pt x="356598" y="75357"/>
                </a:lnTo>
                <a:lnTo>
                  <a:pt x="326952" y="44920"/>
                </a:lnTo>
                <a:lnTo>
                  <a:pt x="288933" y="20734"/>
                </a:lnTo>
                <a:lnTo>
                  <a:pt x="248170" y="5544"/>
                </a:lnTo>
                <a:lnTo>
                  <a:pt x="2011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5200085" y="3675638"/>
            <a:ext cx="401955" cy="404495"/>
          </a:xfrm>
          <a:custGeom>
            <a:avLst/>
            <a:gdLst/>
            <a:ahLst/>
            <a:cxnLst/>
            <a:rect l="l" t="t" r="r" b="b"/>
            <a:pathLst>
              <a:path w="401954" h="404495">
                <a:moveTo>
                  <a:pt x="201155" y="0"/>
                </a:moveTo>
                <a:lnTo>
                  <a:pt x="248170" y="5544"/>
                </a:lnTo>
                <a:lnTo>
                  <a:pt x="288933" y="20734"/>
                </a:lnTo>
                <a:lnTo>
                  <a:pt x="326952" y="44920"/>
                </a:lnTo>
                <a:lnTo>
                  <a:pt x="356598" y="75357"/>
                </a:lnTo>
                <a:lnTo>
                  <a:pt x="380925" y="112668"/>
                </a:lnTo>
                <a:lnTo>
                  <a:pt x="396201" y="154137"/>
                </a:lnTo>
                <a:lnTo>
                  <a:pt x="401576" y="201151"/>
                </a:lnTo>
                <a:lnTo>
                  <a:pt x="396201" y="248164"/>
                </a:lnTo>
                <a:lnTo>
                  <a:pt x="380925" y="291698"/>
                </a:lnTo>
                <a:lnTo>
                  <a:pt x="356598" y="329038"/>
                </a:lnTo>
                <a:lnTo>
                  <a:pt x="326952" y="359447"/>
                </a:lnTo>
                <a:lnTo>
                  <a:pt x="288933" y="384339"/>
                </a:lnTo>
                <a:lnTo>
                  <a:pt x="248170" y="398851"/>
                </a:lnTo>
                <a:lnTo>
                  <a:pt x="201155" y="404367"/>
                </a:lnTo>
                <a:lnTo>
                  <a:pt x="154141" y="398851"/>
                </a:lnTo>
                <a:lnTo>
                  <a:pt x="112671" y="384339"/>
                </a:lnTo>
                <a:lnTo>
                  <a:pt x="75359" y="359447"/>
                </a:lnTo>
                <a:lnTo>
                  <a:pt x="44921" y="329038"/>
                </a:lnTo>
                <a:lnTo>
                  <a:pt x="20735" y="291698"/>
                </a:lnTo>
                <a:lnTo>
                  <a:pt x="5516" y="248164"/>
                </a:lnTo>
                <a:lnTo>
                  <a:pt x="0" y="201151"/>
                </a:lnTo>
                <a:lnTo>
                  <a:pt x="5516" y="154137"/>
                </a:lnTo>
                <a:lnTo>
                  <a:pt x="20735" y="112668"/>
                </a:lnTo>
                <a:lnTo>
                  <a:pt x="44921" y="75357"/>
                </a:lnTo>
                <a:lnTo>
                  <a:pt x="75359" y="44920"/>
                </a:lnTo>
                <a:lnTo>
                  <a:pt x="112671" y="20734"/>
                </a:lnTo>
                <a:lnTo>
                  <a:pt x="154141" y="5544"/>
                </a:lnTo>
                <a:lnTo>
                  <a:pt x="201155" y="0"/>
                </a:lnTo>
                <a:close/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bg object 9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83504" y="3659058"/>
            <a:ext cx="414823" cy="417501"/>
          </a:xfrm>
          <a:prstGeom prst="rect">
            <a:avLst/>
          </a:prstGeom>
        </p:spPr>
      </p:pic>
      <p:sp>
        <p:nvSpPr>
          <p:cNvPr id="93" name="bg object 93"/>
          <p:cNvSpPr/>
          <p:nvPr/>
        </p:nvSpPr>
        <p:spPr>
          <a:xfrm>
            <a:off x="6024849" y="4758138"/>
            <a:ext cx="401955" cy="399415"/>
          </a:xfrm>
          <a:custGeom>
            <a:avLst/>
            <a:gdLst/>
            <a:ahLst/>
            <a:cxnLst/>
            <a:rect l="l" t="t" r="r" b="b"/>
            <a:pathLst>
              <a:path w="401954" h="399414">
                <a:moveTo>
                  <a:pt x="200278" y="0"/>
                </a:moveTo>
                <a:lnTo>
                  <a:pt x="153320" y="5516"/>
                </a:lnTo>
                <a:lnTo>
                  <a:pt x="112586" y="20734"/>
                </a:lnTo>
                <a:lnTo>
                  <a:pt x="74680" y="45627"/>
                </a:lnTo>
                <a:lnTo>
                  <a:pt x="44977" y="75329"/>
                </a:lnTo>
                <a:lnTo>
                  <a:pt x="20084" y="113347"/>
                </a:lnTo>
                <a:lnTo>
                  <a:pt x="5374" y="154833"/>
                </a:lnTo>
                <a:lnTo>
                  <a:pt x="0" y="201838"/>
                </a:lnTo>
                <a:lnTo>
                  <a:pt x="5374" y="248840"/>
                </a:lnTo>
                <a:lnTo>
                  <a:pt x="20084" y="290315"/>
                </a:lnTo>
                <a:lnTo>
                  <a:pt x="44977" y="327643"/>
                </a:lnTo>
                <a:lnTo>
                  <a:pt x="74680" y="358058"/>
                </a:lnTo>
                <a:lnTo>
                  <a:pt x="112586" y="382252"/>
                </a:lnTo>
                <a:lnTo>
                  <a:pt x="153320" y="397459"/>
                </a:lnTo>
                <a:lnTo>
                  <a:pt x="167057" y="399077"/>
                </a:lnTo>
                <a:lnTo>
                  <a:pt x="233700" y="399077"/>
                </a:lnTo>
                <a:lnTo>
                  <a:pt x="288820" y="382252"/>
                </a:lnTo>
                <a:lnTo>
                  <a:pt x="326160" y="358058"/>
                </a:lnTo>
                <a:lnTo>
                  <a:pt x="356711" y="327643"/>
                </a:lnTo>
                <a:lnTo>
                  <a:pt x="380756" y="290315"/>
                </a:lnTo>
                <a:lnTo>
                  <a:pt x="396031" y="248840"/>
                </a:lnTo>
                <a:lnTo>
                  <a:pt x="401406" y="201838"/>
                </a:lnTo>
                <a:lnTo>
                  <a:pt x="396031" y="154833"/>
                </a:lnTo>
                <a:lnTo>
                  <a:pt x="380756" y="113347"/>
                </a:lnTo>
                <a:lnTo>
                  <a:pt x="356711" y="75329"/>
                </a:lnTo>
                <a:lnTo>
                  <a:pt x="326160" y="45627"/>
                </a:lnTo>
                <a:lnTo>
                  <a:pt x="288820" y="20734"/>
                </a:lnTo>
                <a:lnTo>
                  <a:pt x="247519" y="5516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6024849" y="4758138"/>
            <a:ext cx="401955" cy="399415"/>
          </a:xfrm>
          <a:custGeom>
            <a:avLst/>
            <a:gdLst/>
            <a:ahLst/>
            <a:cxnLst/>
            <a:rect l="l" t="t" r="r" b="b"/>
            <a:pathLst>
              <a:path w="401954" h="399414">
                <a:moveTo>
                  <a:pt x="167057" y="399077"/>
                </a:moveTo>
                <a:lnTo>
                  <a:pt x="112586" y="382252"/>
                </a:lnTo>
                <a:lnTo>
                  <a:pt x="74680" y="358058"/>
                </a:lnTo>
                <a:lnTo>
                  <a:pt x="44977" y="327643"/>
                </a:lnTo>
                <a:lnTo>
                  <a:pt x="20084" y="290315"/>
                </a:lnTo>
                <a:lnTo>
                  <a:pt x="5374" y="248840"/>
                </a:lnTo>
                <a:lnTo>
                  <a:pt x="0" y="201838"/>
                </a:lnTo>
                <a:lnTo>
                  <a:pt x="5374" y="154833"/>
                </a:lnTo>
                <a:lnTo>
                  <a:pt x="20084" y="113347"/>
                </a:lnTo>
                <a:lnTo>
                  <a:pt x="44977" y="75329"/>
                </a:lnTo>
                <a:lnTo>
                  <a:pt x="74680" y="45627"/>
                </a:lnTo>
                <a:lnTo>
                  <a:pt x="112586" y="20734"/>
                </a:lnTo>
                <a:lnTo>
                  <a:pt x="153320" y="5516"/>
                </a:lnTo>
                <a:lnTo>
                  <a:pt x="200278" y="0"/>
                </a:lnTo>
                <a:lnTo>
                  <a:pt x="247519" y="5516"/>
                </a:lnTo>
                <a:lnTo>
                  <a:pt x="288820" y="20734"/>
                </a:lnTo>
                <a:lnTo>
                  <a:pt x="326160" y="45627"/>
                </a:lnTo>
                <a:lnTo>
                  <a:pt x="356711" y="75329"/>
                </a:lnTo>
                <a:lnTo>
                  <a:pt x="380756" y="113347"/>
                </a:lnTo>
                <a:lnTo>
                  <a:pt x="396031" y="154833"/>
                </a:lnTo>
                <a:lnTo>
                  <a:pt x="401406" y="201838"/>
                </a:lnTo>
                <a:lnTo>
                  <a:pt x="396031" y="248840"/>
                </a:lnTo>
                <a:lnTo>
                  <a:pt x="380756" y="290315"/>
                </a:lnTo>
                <a:lnTo>
                  <a:pt x="356711" y="327643"/>
                </a:lnTo>
                <a:lnTo>
                  <a:pt x="326160" y="358058"/>
                </a:lnTo>
                <a:lnTo>
                  <a:pt x="288820" y="382252"/>
                </a:lnTo>
                <a:lnTo>
                  <a:pt x="247519" y="397459"/>
                </a:lnTo>
                <a:lnTo>
                  <a:pt x="233700" y="399077"/>
                </a:lnTo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bg object 9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08099" y="4741529"/>
            <a:ext cx="414823" cy="416142"/>
          </a:xfrm>
          <a:prstGeom prst="rect">
            <a:avLst/>
          </a:prstGeom>
        </p:spPr>
      </p:pic>
      <p:sp>
        <p:nvSpPr>
          <p:cNvPr id="96" name="bg object 96"/>
          <p:cNvSpPr/>
          <p:nvPr/>
        </p:nvSpPr>
        <p:spPr>
          <a:xfrm>
            <a:off x="6848878" y="4758138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90" h="399414">
                <a:moveTo>
                  <a:pt x="201127" y="0"/>
                </a:moveTo>
                <a:lnTo>
                  <a:pt x="153886" y="5516"/>
                </a:lnTo>
                <a:lnTo>
                  <a:pt x="112586" y="20734"/>
                </a:lnTo>
                <a:lnTo>
                  <a:pt x="75246" y="45627"/>
                </a:lnTo>
                <a:lnTo>
                  <a:pt x="44695" y="75329"/>
                </a:lnTo>
                <a:lnTo>
                  <a:pt x="20650" y="113347"/>
                </a:lnTo>
                <a:lnTo>
                  <a:pt x="5374" y="154833"/>
                </a:lnTo>
                <a:lnTo>
                  <a:pt x="0" y="201838"/>
                </a:lnTo>
                <a:lnTo>
                  <a:pt x="5374" y="248840"/>
                </a:lnTo>
                <a:lnTo>
                  <a:pt x="20650" y="290315"/>
                </a:lnTo>
                <a:lnTo>
                  <a:pt x="44695" y="327643"/>
                </a:lnTo>
                <a:lnTo>
                  <a:pt x="75246" y="358058"/>
                </a:lnTo>
                <a:lnTo>
                  <a:pt x="112586" y="382252"/>
                </a:lnTo>
                <a:lnTo>
                  <a:pt x="153886" y="397459"/>
                </a:lnTo>
                <a:lnTo>
                  <a:pt x="167706" y="399077"/>
                </a:lnTo>
                <a:lnTo>
                  <a:pt x="234348" y="399077"/>
                </a:lnTo>
                <a:lnTo>
                  <a:pt x="289386" y="382252"/>
                </a:lnTo>
                <a:lnTo>
                  <a:pt x="326726" y="358058"/>
                </a:lnTo>
                <a:lnTo>
                  <a:pt x="356428" y="327643"/>
                </a:lnTo>
                <a:lnTo>
                  <a:pt x="381321" y="290315"/>
                </a:lnTo>
                <a:lnTo>
                  <a:pt x="396031" y="248840"/>
                </a:lnTo>
                <a:lnTo>
                  <a:pt x="402255" y="201838"/>
                </a:lnTo>
                <a:lnTo>
                  <a:pt x="396031" y="154833"/>
                </a:lnTo>
                <a:lnTo>
                  <a:pt x="381321" y="113347"/>
                </a:lnTo>
                <a:lnTo>
                  <a:pt x="356428" y="75329"/>
                </a:lnTo>
                <a:lnTo>
                  <a:pt x="326726" y="45627"/>
                </a:lnTo>
                <a:lnTo>
                  <a:pt x="289386" y="20734"/>
                </a:lnTo>
                <a:lnTo>
                  <a:pt x="248085" y="5516"/>
                </a:lnTo>
                <a:lnTo>
                  <a:pt x="201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6848878" y="4758138"/>
            <a:ext cx="402590" cy="399415"/>
          </a:xfrm>
          <a:custGeom>
            <a:avLst/>
            <a:gdLst/>
            <a:ahLst/>
            <a:cxnLst/>
            <a:rect l="l" t="t" r="r" b="b"/>
            <a:pathLst>
              <a:path w="402590" h="399414">
                <a:moveTo>
                  <a:pt x="167706" y="399077"/>
                </a:moveTo>
                <a:lnTo>
                  <a:pt x="112586" y="382252"/>
                </a:lnTo>
                <a:lnTo>
                  <a:pt x="75246" y="358058"/>
                </a:lnTo>
                <a:lnTo>
                  <a:pt x="44695" y="327643"/>
                </a:lnTo>
                <a:lnTo>
                  <a:pt x="20650" y="290315"/>
                </a:lnTo>
                <a:lnTo>
                  <a:pt x="5374" y="248840"/>
                </a:lnTo>
                <a:lnTo>
                  <a:pt x="0" y="201838"/>
                </a:lnTo>
                <a:lnTo>
                  <a:pt x="5374" y="154833"/>
                </a:lnTo>
                <a:lnTo>
                  <a:pt x="20650" y="113347"/>
                </a:lnTo>
                <a:lnTo>
                  <a:pt x="44695" y="75329"/>
                </a:lnTo>
                <a:lnTo>
                  <a:pt x="75246" y="45627"/>
                </a:lnTo>
                <a:lnTo>
                  <a:pt x="112586" y="20734"/>
                </a:lnTo>
                <a:lnTo>
                  <a:pt x="153886" y="5516"/>
                </a:lnTo>
                <a:lnTo>
                  <a:pt x="201127" y="0"/>
                </a:lnTo>
                <a:lnTo>
                  <a:pt x="248085" y="5516"/>
                </a:lnTo>
                <a:lnTo>
                  <a:pt x="289386" y="20734"/>
                </a:lnTo>
                <a:lnTo>
                  <a:pt x="326726" y="45627"/>
                </a:lnTo>
                <a:lnTo>
                  <a:pt x="356428" y="75329"/>
                </a:lnTo>
                <a:lnTo>
                  <a:pt x="381321" y="113347"/>
                </a:lnTo>
                <a:lnTo>
                  <a:pt x="396031" y="154833"/>
                </a:lnTo>
                <a:lnTo>
                  <a:pt x="402255" y="201838"/>
                </a:lnTo>
                <a:lnTo>
                  <a:pt x="396031" y="248840"/>
                </a:lnTo>
                <a:lnTo>
                  <a:pt x="381321" y="290315"/>
                </a:lnTo>
                <a:lnTo>
                  <a:pt x="356428" y="327643"/>
                </a:lnTo>
                <a:lnTo>
                  <a:pt x="326726" y="358058"/>
                </a:lnTo>
                <a:lnTo>
                  <a:pt x="289386" y="382252"/>
                </a:lnTo>
                <a:lnTo>
                  <a:pt x="248085" y="397459"/>
                </a:lnTo>
                <a:lnTo>
                  <a:pt x="234348" y="399077"/>
                </a:lnTo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8" name="bg object 9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832127" y="4741529"/>
            <a:ext cx="415389" cy="416142"/>
          </a:xfrm>
          <a:prstGeom prst="rect">
            <a:avLst/>
          </a:prstGeom>
        </p:spPr>
      </p:pic>
      <p:sp>
        <p:nvSpPr>
          <p:cNvPr id="99" name="bg object 99"/>
          <p:cNvSpPr/>
          <p:nvPr/>
        </p:nvSpPr>
        <p:spPr>
          <a:xfrm>
            <a:off x="7673473" y="4758138"/>
            <a:ext cx="401955" cy="399415"/>
          </a:xfrm>
          <a:custGeom>
            <a:avLst/>
            <a:gdLst/>
            <a:ahLst/>
            <a:cxnLst/>
            <a:rect l="l" t="t" r="r" b="b"/>
            <a:pathLst>
              <a:path w="401954" h="399414">
                <a:moveTo>
                  <a:pt x="200278" y="0"/>
                </a:moveTo>
                <a:lnTo>
                  <a:pt x="154169" y="5516"/>
                </a:lnTo>
                <a:lnTo>
                  <a:pt x="112586" y="20734"/>
                </a:lnTo>
                <a:lnTo>
                  <a:pt x="74680" y="45627"/>
                </a:lnTo>
                <a:lnTo>
                  <a:pt x="44977" y="75329"/>
                </a:lnTo>
                <a:lnTo>
                  <a:pt x="20650" y="113347"/>
                </a:lnTo>
                <a:lnTo>
                  <a:pt x="5374" y="154833"/>
                </a:lnTo>
                <a:lnTo>
                  <a:pt x="0" y="201838"/>
                </a:lnTo>
                <a:lnTo>
                  <a:pt x="5374" y="248840"/>
                </a:lnTo>
                <a:lnTo>
                  <a:pt x="20650" y="290315"/>
                </a:lnTo>
                <a:lnTo>
                  <a:pt x="44977" y="327643"/>
                </a:lnTo>
                <a:lnTo>
                  <a:pt x="74680" y="358058"/>
                </a:lnTo>
                <a:lnTo>
                  <a:pt x="112586" y="382252"/>
                </a:lnTo>
                <a:lnTo>
                  <a:pt x="154169" y="397459"/>
                </a:lnTo>
                <a:lnTo>
                  <a:pt x="167657" y="399077"/>
                </a:lnTo>
                <a:lnTo>
                  <a:pt x="233700" y="399077"/>
                </a:lnTo>
                <a:lnTo>
                  <a:pt x="288820" y="382252"/>
                </a:lnTo>
                <a:lnTo>
                  <a:pt x="326160" y="358058"/>
                </a:lnTo>
                <a:lnTo>
                  <a:pt x="356711" y="327643"/>
                </a:lnTo>
                <a:lnTo>
                  <a:pt x="380756" y="290315"/>
                </a:lnTo>
                <a:lnTo>
                  <a:pt x="396031" y="248840"/>
                </a:lnTo>
                <a:lnTo>
                  <a:pt x="401689" y="201838"/>
                </a:lnTo>
                <a:lnTo>
                  <a:pt x="396031" y="154833"/>
                </a:lnTo>
                <a:lnTo>
                  <a:pt x="380756" y="113347"/>
                </a:lnTo>
                <a:lnTo>
                  <a:pt x="356711" y="75329"/>
                </a:lnTo>
                <a:lnTo>
                  <a:pt x="326160" y="45627"/>
                </a:lnTo>
                <a:lnTo>
                  <a:pt x="288820" y="20734"/>
                </a:lnTo>
                <a:lnTo>
                  <a:pt x="247519" y="5516"/>
                </a:lnTo>
                <a:lnTo>
                  <a:pt x="2002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7673473" y="4758138"/>
            <a:ext cx="401955" cy="399415"/>
          </a:xfrm>
          <a:custGeom>
            <a:avLst/>
            <a:gdLst/>
            <a:ahLst/>
            <a:cxnLst/>
            <a:rect l="l" t="t" r="r" b="b"/>
            <a:pathLst>
              <a:path w="401954" h="399414">
                <a:moveTo>
                  <a:pt x="167657" y="399077"/>
                </a:moveTo>
                <a:lnTo>
                  <a:pt x="112586" y="382252"/>
                </a:lnTo>
                <a:lnTo>
                  <a:pt x="74680" y="358058"/>
                </a:lnTo>
                <a:lnTo>
                  <a:pt x="44977" y="327643"/>
                </a:lnTo>
                <a:lnTo>
                  <a:pt x="20650" y="290315"/>
                </a:lnTo>
                <a:lnTo>
                  <a:pt x="5374" y="248840"/>
                </a:lnTo>
                <a:lnTo>
                  <a:pt x="0" y="201838"/>
                </a:lnTo>
                <a:lnTo>
                  <a:pt x="5374" y="154833"/>
                </a:lnTo>
                <a:lnTo>
                  <a:pt x="20650" y="113347"/>
                </a:lnTo>
                <a:lnTo>
                  <a:pt x="44977" y="75329"/>
                </a:lnTo>
                <a:lnTo>
                  <a:pt x="74680" y="45627"/>
                </a:lnTo>
                <a:lnTo>
                  <a:pt x="112586" y="20734"/>
                </a:lnTo>
                <a:lnTo>
                  <a:pt x="154169" y="5516"/>
                </a:lnTo>
                <a:lnTo>
                  <a:pt x="200278" y="0"/>
                </a:lnTo>
                <a:lnTo>
                  <a:pt x="247519" y="5516"/>
                </a:lnTo>
                <a:lnTo>
                  <a:pt x="288820" y="20734"/>
                </a:lnTo>
                <a:lnTo>
                  <a:pt x="326160" y="45627"/>
                </a:lnTo>
                <a:lnTo>
                  <a:pt x="356711" y="75329"/>
                </a:lnTo>
                <a:lnTo>
                  <a:pt x="380756" y="113347"/>
                </a:lnTo>
                <a:lnTo>
                  <a:pt x="396031" y="154833"/>
                </a:lnTo>
                <a:lnTo>
                  <a:pt x="401689" y="201838"/>
                </a:lnTo>
                <a:lnTo>
                  <a:pt x="396031" y="248840"/>
                </a:lnTo>
                <a:lnTo>
                  <a:pt x="380756" y="290315"/>
                </a:lnTo>
                <a:lnTo>
                  <a:pt x="356711" y="327643"/>
                </a:lnTo>
                <a:lnTo>
                  <a:pt x="326160" y="358058"/>
                </a:lnTo>
                <a:lnTo>
                  <a:pt x="288820" y="382252"/>
                </a:lnTo>
                <a:lnTo>
                  <a:pt x="247519" y="397459"/>
                </a:lnTo>
                <a:lnTo>
                  <a:pt x="233700" y="399077"/>
                </a:lnTo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1" name="bg object 10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656722" y="4741529"/>
            <a:ext cx="414823" cy="416142"/>
          </a:xfrm>
          <a:prstGeom prst="rect">
            <a:avLst/>
          </a:prstGeom>
        </p:spPr>
      </p:pic>
      <p:sp>
        <p:nvSpPr>
          <p:cNvPr id="102" name="bg object 102"/>
          <p:cNvSpPr/>
          <p:nvPr/>
        </p:nvSpPr>
        <p:spPr>
          <a:xfrm>
            <a:off x="8496087" y="4758138"/>
            <a:ext cx="403860" cy="399415"/>
          </a:xfrm>
          <a:custGeom>
            <a:avLst/>
            <a:gdLst/>
            <a:ahLst/>
            <a:cxnLst/>
            <a:rect l="l" t="t" r="r" b="b"/>
            <a:pathLst>
              <a:path w="403859" h="399414">
                <a:moveTo>
                  <a:pt x="202541" y="0"/>
                </a:moveTo>
                <a:lnTo>
                  <a:pt x="155583" y="5516"/>
                </a:lnTo>
                <a:lnTo>
                  <a:pt x="112586" y="20734"/>
                </a:lnTo>
                <a:lnTo>
                  <a:pt x="74680" y="45627"/>
                </a:lnTo>
                <a:lnTo>
                  <a:pt x="44977" y="75329"/>
                </a:lnTo>
                <a:lnTo>
                  <a:pt x="20650" y="113347"/>
                </a:lnTo>
                <a:lnTo>
                  <a:pt x="5374" y="154833"/>
                </a:lnTo>
                <a:lnTo>
                  <a:pt x="0" y="201838"/>
                </a:lnTo>
                <a:lnTo>
                  <a:pt x="5374" y="248840"/>
                </a:lnTo>
                <a:lnTo>
                  <a:pt x="20650" y="290315"/>
                </a:lnTo>
                <a:lnTo>
                  <a:pt x="44977" y="327643"/>
                </a:lnTo>
                <a:lnTo>
                  <a:pt x="74680" y="358058"/>
                </a:lnTo>
                <a:lnTo>
                  <a:pt x="112586" y="382252"/>
                </a:lnTo>
                <a:lnTo>
                  <a:pt x="155583" y="397459"/>
                </a:lnTo>
                <a:lnTo>
                  <a:pt x="169320" y="399077"/>
                </a:lnTo>
                <a:lnTo>
                  <a:pt x="235763" y="399077"/>
                </a:lnTo>
                <a:lnTo>
                  <a:pt x="291083" y="382252"/>
                </a:lnTo>
                <a:lnTo>
                  <a:pt x="328423" y="358058"/>
                </a:lnTo>
                <a:lnTo>
                  <a:pt x="358691" y="327643"/>
                </a:lnTo>
                <a:lnTo>
                  <a:pt x="383019" y="290315"/>
                </a:lnTo>
                <a:lnTo>
                  <a:pt x="398011" y="248840"/>
                </a:lnTo>
                <a:lnTo>
                  <a:pt x="403669" y="201838"/>
                </a:lnTo>
                <a:lnTo>
                  <a:pt x="398011" y="154833"/>
                </a:lnTo>
                <a:lnTo>
                  <a:pt x="383019" y="113347"/>
                </a:lnTo>
                <a:lnTo>
                  <a:pt x="358691" y="75329"/>
                </a:lnTo>
                <a:lnTo>
                  <a:pt x="328423" y="45627"/>
                </a:lnTo>
                <a:lnTo>
                  <a:pt x="291083" y="20734"/>
                </a:lnTo>
                <a:lnTo>
                  <a:pt x="249499" y="5516"/>
                </a:lnTo>
                <a:lnTo>
                  <a:pt x="2025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8496087" y="4758138"/>
            <a:ext cx="403860" cy="399415"/>
          </a:xfrm>
          <a:custGeom>
            <a:avLst/>
            <a:gdLst/>
            <a:ahLst/>
            <a:cxnLst/>
            <a:rect l="l" t="t" r="r" b="b"/>
            <a:pathLst>
              <a:path w="403859" h="399414">
                <a:moveTo>
                  <a:pt x="169320" y="399077"/>
                </a:moveTo>
                <a:lnTo>
                  <a:pt x="112586" y="382252"/>
                </a:lnTo>
                <a:lnTo>
                  <a:pt x="74680" y="358058"/>
                </a:lnTo>
                <a:lnTo>
                  <a:pt x="44977" y="327643"/>
                </a:lnTo>
                <a:lnTo>
                  <a:pt x="20650" y="290315"/>
                </a:lnTo>
                <a:lnTo>
                  <a:pt x="5374" y="248840"/>
                </a:lnTo>
                <a:lnTo>
                  <a:pt x="0" y="201838"/>
                </a:lnTo>
                <a:lnTo>
                  <a:pt x="5374" y="154833"/>
                </a:lnTo>
                <a:lnTo>
                  <a:pt x="20650" y="113347"/>
                </a:lnTo>
                <a:lnTo>
                  <a:pt x="44977" y="75329"/>
                </a:lnTo>
                <a:lnTo>
                  <a:pt x="74680" y="45627"/>
                </a:lnTo>
                <a:lnTo>
                  <a:pt x="112586" y="20734"/>
                </a:lnTo>
                <a:lnTo>
                  <a:pt x="155583" y="5516"/>
                </a:lnTo>
                <a:lnTo>
                  <a:pt x="202541" y="0"/>
                </a:lnTo>
                <a:lnTo>
                  <a:pt x="249499" y="5516"/>
                </a:lnTo>
                <a:lnTo>
                  <a:pt x="291083" y="20734"/>
                </a:lnTo>
                <a:lnTo>
                  <a:pt x="328423" y="45627"/>
                </a:lnTo>
                <a:lnTo>
                  <a:pt x="358691" y="75329"/>
                </a:lnTo>
                <a:lnTo>
                  <a:pt x="383019" y="113347"/>
                </a:lnTo>
                <a:lnTo>
                  <a:pt x="398011" y="154833"/>
                </a:lnTo>
                <a:lnTo>
                  <a:pt x="403669" y="201838"/>
                </a:lnTo>
                <a:lnTo>
                  <a:pt x="398011" y="248840"/>
                </a:lnTo>
                <a:lnTo>
                  <a:pt x="383019" y="290315"/>
                </a:lnTo>
                <a:lnTo>
                  <a:pt x="358691" y="327643"/>
                </a:lnTo>
                <a:lnTo>
                  <a:pt x="328423" y="358058"/>
                </a:lnTo>
                <a:lnTo>
                  <a:pt x="291083" y="382252"/>
                </a:lnTo>
                <a:lnTo>
                  <a:pt x="249499" y="397459"/>
                </a:lnTo>
                <a:lnTo>
                  <a:pt x="235763" y="399077"/>
                </a:lnTo>
              </a:path>
            </a:pathLst>
          </a:custGeom>
          <a:ln w="39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8485903" y="4748096"/>
            <a:ext cx="403860" cy="403225"/>
          </a:xfrm>
          <a:custGeom>
            <a:avLst/>
            <a:gdLst/>
            <a:ahLst/>
            <a:cxnLst/>
            <a:rect l="l" t="t" r="r" b="b"/>
            <a:pathLst>
              <a:path w="403859" h="403225">
                <a:moveTo>
                  <a:pt x="403669" y="201855"/>
                </a:moveTo>
                <a:lnTo>
                  <a:pt x="398294" y="248860"/>
                </a:lnTo>
              </a:path>
              <a:path w="403859" h="403225">
                <a:moveTo>
                  <a:pt x="398294" y="248860"/>
                </a:moveTo>
                <a:lnTo>
                  <a:pt x="383019" y="290335"/>
                </a:lnTo>
              </a:path>
              <a:path w="403859" h="403225">
                <a:moveTo>
                  <a:pt x="383019" y="290335"/>
                </a:moveTo>
                <a:lnTo>
                  <a:pt x="358974" y="327663"/>
                </a:lnTo>
              </a:path>
              <a:path w="403859" h="403225">
                <a:moveTo>
                  <a:pt x="358974" y="327663"/>
                </a:moveTo>
                <a:lnTo>
                  <a:pt x="328423" y="358078"/>
                </a:lnTo>
              </a:path>
              <a:path w="403859" h="403225">
                <a:moveTo>
                  <a:pt x="328423" y="358078"/>
                </a:moveTo>
                <a:lnTo>
                  <a:pt x="291083" y="382271"/>
                </a:lnTo>
              </a:path>
              <a:path w="403859" h="403225">
                <a:moveTo>
                  <a:pt x="291083" y="382271"/>
                </a:moveTo>
                <a:lnTo>
                  <a:pt x="249499" y="397479"/>
                </a:lnTo>
              </a:path>
              <a:path w="403859" h="403225">
                <a:moveTo>
                  <a:pt x="249499" y="397479"/>
                </a:moveTo>
                <a:lnTo>
                  <a:pt x="202541" y="403009"/>
                </a:lnTo>
              </a:path>
              <a:path w="403859" h="403225">
                <a:moveTo>
                  <a:pt x="202541" y="403009"/>
                </a:moveTo>
                <a:lnTo>
                  <a:pt x="155583" y="397479"/>
                </a:lnTo>
              </a:path>
              <a:path w="403859" h="403225">
                <a:moveTo>
                  <a:pt x="155583" y="397479"/>
                </a:moveTo>
                <a:lnTo>
                  <a:pt x="112869" y="382271"/>
                </a:lnTo>
              </a:path>
              <a:path w="403859" h="403225">
                <a:moveTo>
                  <a:pt x="112869" y="382271"/>
                </a:moveTo>
                <a:lnTo>
                  <a:pt x="74680" y="358078"/>
                </a:lnTo>
              </a:path>
              <a:path w="403859" h="403225">
                <a:moveTo>
                  <a:pt x="74680" y="358078"/>
                </a:moveTo>
                <a:lnTo>
                  <a:pt x="44977" y="327663"/>
                </a:lnTo>
              </a:path>
              <a:path w="403859" h="403225">
                <a:moveTo>
                  <a:pt x="44977" y="327663"/>
                </a:moveTo>
                <a:lnTo>
                  <a:pt x="20933" y="290335"/>
                </a:lnTo>
              </a:path>
              <a:path w="403859" h="403225">
                <a:moveTo>
                  <a:pt x="20933" y="290335"/>
                </a:moveTo>
                <a:lnTo>
                  <a:pt x="5657" y="248860"/>
                </a:lnTo>
              </a:path>
              <a:path w="403859" h="403225">
                <a:moveTo>
                  <a:pt x="5657" y="248860"/>
                </a:moveTo>
                <a:lnTo>
                  <a:pt x="0" y="201855"/>
                </a:lnTo>
              </a:path>
              <a:path w="403859" h="403225">
                <a:moveTo>
                  <a:pt x="0" y="201855"/>
                </a:moveTo>
                <a:lnTo>
                  <a:pt x="5657" y="154850"/>
                </a:lnTo>
              </a:path>
              <a:path w="403859" h="403225">
                <a:moveTo>
                  <a:pt x="5657" y="154850"/>
                </a:moveTo>
                <a:lnTo>
                  <a:pt x="20933" y="113375"/>
                </a:lnTo>
              </a:path>
              <a:path w="403859" h="403225">
                <a:moveTo>
                  <a:pt x="20933" y="113375"/>
                </a:moveTo>
                <a:lnTo>
                  <a:pt x="44977" y="75357"/>
                </a:lnTo>
              </a:path>
              <a:path w="403859" h="403225">
                <a:moveTo>
                  <a:pt x="44977" y="75357"/>
                </a:moveTo>
                <a:lnTo>
                  <a:pt x="74680" y="45627"/>
                </a:lnTo>
              </a:path>
              <a:path w="403859" h="403225">
                <a:moveTo>
                  <a:pt x="74680" y="45627"/>
                </a:moveTo>
                <a:lnTo>
                  <a:pt x="112869" y="20762"/>
                </a:lnTo>
              </a:path>
              <a:path w="403859" h="403225">
                <a:moveTo>
                  <a:pt x="112869" y="20762"/>
                </a:moveTo>
                <a:lnTo>
                  <a:pt x="155583" y="5544"/>
                </a:lnTo>
              </a:path>
              <a:path w="403859" h="403225">
                <a:moveTo>
                  <a:pt x="155583" y="5544"/>
                </a:moveTo>
                <a:lnTo>
                  <a:pt x="202541" y="0"/>
                </a:lnTo>
              </a:path>
              <a:path w="403859" h="403225">
                <a:moveTo>
                  <a:pt x="202541" y="0"/>
                </a:moveTo>
                <a:lnTo>
                  <a:pt x="249499" y="5544"/>
                </a:lnTo>
              </a:path>
              <a:path w="403859" h="403225">
                <a:moveTo>
                  <a:pt x="249499" y="5544"/>
                </a:moveTo>
                <a:lnTo>
                  <a:pt x="291083" y="20762"/>
                </a:lnTo>
              </a:path>
              <a:path w="403859" h="403225">
                <a:moveTo>
                  <a:pt x="291083" y="20762"/>
                </a:moveTo>
                <a:lnTo>
                  <a:pt x="328423" y="45627"/>
                </a:lnTo>
              </a:path>
              <a:path w="403859" h="403225">
                <a:moveTo>
                  <a:pt x="328423" y="45627"/>
                </a:moveTo>
                <a:lnTo>
                  <a:pt x="358974" y="75357"/>
                </a:lnTo>
              </a:path>
              <a:path w="403859" h="403225">
                <a:moveTo>
                  <a:pt x="358974" y="75357"/>
                </a:moveTo>
                <a:lnTo>
                  <a:pt x="383019" y="113375"/>
                </a:lnTo>
              </a:path>
              <a:path w="403859" h="403225">
                <a:moveTo>
                  <a:pt x="383019" y="113375"/>
                </a:moveTo>
                <a:lnTo>
                  <a:pt x="398294" y="154850"/>
                </a:lnTo>
              </a:path>
              <a:path w="403859" h="403225">
                <a:moveTo>
                  <a:pt x="398294" y="154850"/>
                </a:moveTo>
                <a:lnTo>
                  <a:pt x="403669" y="201855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bg object 10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27381" y="957678"/>
            <a:ext cx="980631" cy="160389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76847" y="1630351"/>
            <a:ext cx="105576" cy="158126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697371" y="1628371"/>
            <a:ext cx="105570" cy="158126"/>
          </a:xfrm>
          <a:prstGeom prst="rect">
            <a:avLst/>
          </a:prstGeom>
        </p:spPr>
      </p:pic>
      <p:sp>
        <p:nvSpPr>
          <p:cNvPr id="108" name="bg object 108"/>
          <p:cNvSpPr/>
          <p:nvPr/>
        </p:nvSpPr>
        <p:spPr>
          <a:xfrm>
            <a:off x="4460439" y="1722131"/>
            <a:ext cx="113030" cy="12065"/>
          </a:xfrm>
          <a:custGeom>
            <a:avLst/>
            <a:gdLst/>
            <a:ahLst/>
            <a:cxnLst/>
            <a:rect l="l" t="t" r="r" b="b"/>
            <a:pathLst>
              <a:path w="113029" h="12064">
                <a:moveTo>
                  <a:pt x="112676" y="0"/>
                </a:moveTo>
                <a:lnTo>
                  <a:pt x="0" y="0"/>
                </a:lnTo>
                <a:lnTo>
                  <a:pt x="0" y="11751"/>
                </a:lnTo>
                <a:lnTo>
                  <a:pt x="112676" y="11751"/>
                </a:lnTo>
                <a:lnTo>
                  <a:pt x="112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4460439" y="1722131"/>
            <a:ext cx="113030" cy="12065"/>
          </a:xfrm>
          <a:custGeom>
            <a:avLst/>
            <a:gdLst/>
            <a:ahLst/>
            <a:cxnLst/>
            <a:rect l="l" t="t" r="r" b="b"/>
            <a:pathLst>
              <a:path w="113029" h="12064">
                <a:moveTo>
                  <a:pt x="0" y="11751"/>
                </a:moveTo>
                <a:lnTo>
                  <a:pt x="112676" y="11751"/>
                </a:lnTo>
                <a:lnTo>
                  <a:pt x="112676" y="0"/>
                </a:lnTo>
                <a:lnTo>
                  <a:pt x="0" y="0"/>
                </a:lnTo>
                <a:lnTo>
                  <a:pt x="0" y="11751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4599390" y="1630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58046" y="0"/>
                </a:moveTo>
                <a:lnTo>
                  <a:pt x="44921" y="0"/>
                </a:lnTo>
                <a:lnTo>
                  <a:pt x="35246" y="13012"/>
                </a:lnTo>
                <a:lnTo>
                  <a:pt x="20735" y="26024"/>
                </a:lnTo>
                <a:lnTo>
                  <a:pt x="0" y="37339"/>
                </a:lnTo>
                <a:lnTo>
                  <a:pt x="0" y="56574"/>
                </a:lnTo>
                <a:lnTo>
                  <a:pt x="20735" y="46956"/>
                </a:lnTo>
                <a:lnTo>
                  <a:pt x="29702" y="39319"/>
                </a:lnTo>
                <a:lnTo>
                  <a:pt x="39376" y="33661"/>
                </a:lnTo>
                <a:lnTo>
                  <a:pt x="39376" y="154165"/>
                </a:lnTo>
                <a:lnTo>
                  <a:pt x="58046" y="154165"/>
                </a:lnTo>
                <a:lnTo>
                  <a:pt x="58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4599390" y="1630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44921" y="0"/>
                </a:moveTo>
                <a:lnTo>
                  <a:pt x="58046" y="0"/>
                </a:lnTo>
                <a:lnTo>
                  <a:pt x="58046" y="154165"/>
                </a:lnTo>
                <a:lnTo>
                  <a:pt x="39376" y="154165"/>
                </a:lnTo>
                <a:lnTo>
                  <a:pt x="39376" y="33661"/>
                </a:lnTo>
                <a:lnTo>
                  <a:pt x="29702" y="39319"/>
                </a:lnTo>
                <a:lnTo>
                  <a:pt x="20735" y="46956"/>
                </a:lnTo>
                <a:lnTo>
                  <a:pt x="8967" y="52331"/>
                </a:lnTo>
                <a:lnTo>
                  <a:pt x="0" y="56574"/>
                </a:lnTo>
                <a:lnTo>
                  <a:pt x="0" y="37339"/>
                </a:lnTo>
                <a:lnTo>
                  <a:pt x="20735" y="26024"/>
                </a:lnTo>
                <a:lnTo>
                  <a:pt x="35246" y="13012"/>
                </a:lnTo>
                <a:lnTo>
                  <a:pt x="44921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bg object 11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458459" y="2709371"/>
            <a:ext cx="229302" cy="158097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282431" y="2709371"/>
            <a:ext cx="229330" cy="158097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755790" y="2710757"/>
            <a:ext cx="229415" cy="158805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578405" y="2710757"/>
            <a:ext cx="231395" cy="158805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282431" y="1628371"/>
            <a:ext cx="229330" cy="160106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170815" y="1628371"/>
            <a:ext cx="105514" cy="160106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997390" y="1630351"/>
            <a:ext cx="104948" cy="158126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755790" y="1630351"/>
            <a:ext cx="227152" cy="156146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42053" y="1628371"/>
            <a:ext cx="105514" cy="158126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876847" y="1275628"/>
            <a:ext cx="103500" cy="160954"/>
          </a:xfrm>
          <a:prstGeom prst="rect">
            <a:avLst/>
          </a:prstGeom>
        </p:spPr>
      </p:pic>
      <p:sp>
        <p:nvSpPr>
          <p:cNvPr id="122" name="bg object 122"/>
          <p:cNvSpPr/>
          <p:nvPr/>
        </p:nvSpPr>
        <p:spPr>
          <a:xfrm>
            <a:off x="3716635" y="1277608"/>
            <a:ext cx="58419" cy="155575"/>
          </a:xfrm>
          <a:custGeom>
            <a:avLst/>
            <a:gdLst/>
            <a:ahLst/>
            <a:cxnLst/>
            <a:rect l="l" t="t" r="r" b="b"/>
            <a:pathLst>
              <a:path w="58420" h="155575">
                <a:moveTo>
                  <a:pt x="58075" y="0"/>
                </a:moveTo>
                <a:lnTo>
                  <a:pt x="44921" y="0"/>
                </a:lnTo>
                <a:lnTo>
                  <a:pt x="35246" y="13860"/>
                </a:lnTo>
                <a:lnTo>
                  <a:pt x="20735" y="27155"/>
                </a:lnTo>
                <a:lnTo>
                  <a:pt x="0" y="38187"/>
                </a:lnTo>
                <a:lnTo>
                  <a:pt x="0" y="56857"/>
                </a:lnTo>
                <a:lnTo>
                  <a:pt x="8995" y="53463"/>
                </a:lnTo>
                <a:lnTo>
                  <a:pt x="20735" y="47805"/>
                </a:lnTo>
                <a:lnTo>
                  <a:pt x="29730" y="40168"/>
                </a:lnTo>
                <a:lnTo>
                  <a:pt x="39405" y="33944"/>
                </a:lnTo>
                <a:lnTo>
                  <a:pt x="39405" y="155014"/>
                </a:lnTo>
                <a:lnTo>
                  <a:pt x="58075" y="155014"/>
                </a:lnTo>
                <a:lnTo>
                  <a:pt x="58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3716635" y="1277608"/>
            <a:ext cx="58419" cy="155575"/>
          </a:xfrm>
          <a:custGeom>
            <a:avLst/>
            <a:gdLst/>
            <a:ahLst/>
            <a:cxnLst/>
            <a:rect l="l" t="t" r="r" b="b"/>
            <a:pathLst>
              <a:path w="58420" h="155575">
                <a:moveTo>
                  <a:pt x="44921" y="0"/>
                </a:moveTo>
                <a:lnTo>
                  <a:pt x="58075" y="0"/>
                </a:lnTo>
                <a:lnTo>
                  <a:pt x="58075" y="155014"/>
                </a:lnTo>
                <a:lnTo>
                  <a:pt x="39405" y="155014"/>
                </a:lnTo>
                <a:lnTo>
                  <a:pt x="39405" y="33944"/>
                </a:lnTo>
                <a:lnTo>
                  <a:pt x="29730" y="40168"/>
                </a:lnTo>
                <a:lnTo>
                  <a:pt x="20735" y="47805"/>
                </a:lnTo>
                <a:lnTo>
                  <a:pt x="8995" y="53463"/>
                </a:lnTo>
                <a:lnTo>
                  <a:pt x="0" y="56857"/>
                </a:lnTo>
                <a:lnTo>
                  <a:pt x="0" y="38187"/>
                </a:lnTo>
                <a:lnTo>
                  <a:pt x="20735" y="27155"/>
                </a:lnTo>
                <a:lnTo>
                  <a:pt x="35246" y="13860"/>
                </a:lnTo>
                <a:lnTo>
                  <a:pt x="44921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bg object 12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2876847" y="2710757"/>
            <a:ext cx="103500" cy="156711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701529" y="2710757"/>
            <a:ext cx="103505" cy="156711"/>
          </a:xfrm>
          <a:prstGeom prst="rect">
            <a:avLst/>
          </a:prstGeom>
        </p:spPr>
      </p:pic>
      <p:sp>
        <p:nvSpPr>
          <p:cNvPr id="126" name="bg object 126"/>
          <p:cNvSpPr/>
          <p:nvPr/>
        </p:nvSpPr>
        <p:spPr>
          <a:xfrm>
            <a:off x="6137435" y="2711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57990" y="0"/>
                </a:moveTo>
                <a:lnTo>
                  <a:pt x="44977" y="0"/>
                </a:lnTo>
                <a:lnTo>
                  <a:pt x="35359" y="13125"/>
                </a:lnTo>
                <a:lnTo>
                  <a:pt x="20084" y="26278"/>
                </a:lnTo>
                <a:lnTo>
                  <a:pt x="0" y="37339"/>
                </a:lnTo>
                <a:lnTo>
                  <a:pt x="0" y="56687"/>
                </a:lnTo>
                <a:lnTo>
                  <a:pt x="9052" y="52529"/>
                </a:lnTo>
                <a:lnTo>
                  <a:pt x="20084" y="47013"/>
                </a:lnTo>
                <a:lnTo>
                  <a:pt x="29702" y="39404"/>
                </a:lnTo>
                <a:lnTo>
                  <a:pt x="39320" y="33859"/>
                </a:lnTo>
                <a:lnTo>
                  <a:pt x="39320" y="154137"/>
                </a:lnTo>
                <a:lnTo>
                  <a:pt x="57990" y="154137"/>
                </a:lnTo>
                <a:lnTo>
                  <a:pt x="57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6137435" y="2711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44977" y="0"/>
                </a:moveTo>
                <a:lnTo>
                  <a:pt x="57990" y="0"/>
                </a:lnTo>
                <a:lnTo>
                  <a:pt x="57990" y="154137"/>
                </a:lnTo>
                <a:lnTo>
                  <a:pt x="39320" y="154137"/>
                </a:lnTo>
                <a:lnTo>
                  <a:pt x="39320" y="33859"/>
                </a:lnTo>
                <a:lnTo>
                  <a:pt x="29702" y="39404"/>
                </a:lnTo>
                <a:lnTo>
                  <a:pt x="20084" y="47013"/>
                </a:lnTo>
                <a:lnTo>
                  <a:pt x="9052" y="52529"/>
                </a:lnTo>
                <a:lnTo>
                  <a:pt x="0" y="56687"/>
                </a:lnTo>
                <a:lnTo>
                  <a:pt x="0" y="37339"/>
                </a:lnTo>
                <a:lnTo>
                  <a:pt x="20084" y="26278"/>
                </a:lnTo>
                <a:lnTo>
                  <a:pt x="35359" y="13125"/>
                </a:lnTo>
                <a:lnTo>
                  <a:pt x="44977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6242384" y="2711351"/>
            <a:ext cx="56515" cy="154305"/>
          </a:xfrm>
          <a:custGeom>
            <a:avLst/>
            <a:gdLst/>
            <a:ahLst/>
            <a:cxnLst/>
            <a:rect l="l" t="t" r="r" b="b"/>
            <a:pathLst>
              <a:path w="56514" h="154305">
                <a:moveTo>
                  <a:pt x="56010" y="0"/>
                </a:moveTo>
                <a:lnTo>
                  <a:pt x="42997" y="0"/>
                </a:lnTo>
                <a:lnTo>
                  <a:pt x="33945" y="13125"/>
                </a:lnTo>
                <a:lnTo>
                  <a:pt x="18670" y="26278"/>
                </a:lnTo>
                <a:lnTo>
                  <a:pt x="0" y="37339"/>
                </a:lnTo>
                <a:lnTo>
                  <a:pt x="0" y="56687"/>
                </a:lnTo>
                <a:lnTo>
                  <a:pt x="5657" y="54594"/>
                </a:lnTo>
                <a:lnTo>
                  <a:pt x="11315" y="50464"/>
                </a:lnTo>
                <a:lnTo>
                  <a:pt x="18670" y="47013"/>
                </a:lnTo>
                <a:lnTo>
                  <a:pt x="27722" y="39404"/>
                </a:lnTo>
                <a:lnTo>
                  <a:pt x="37340" y="33859"/>
                </a:lnTo>
                <a:lnTo>
                  <a:pt x="37340" y="154137"/>
                </a:lnTo>
                <a:lnTo>
                  <a:pt x="56010" y="154137"/>
                </a:lnTo>
                <a:lnTo>
                  <a:pt x="5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6242384" y="2711351"/>
            <a:ext cx="56515" cy="154305"/>
          </a:xfrm>
          <a:custGeom>
            <a:avLst/>
            <a:gdLst/>
            <a:ahLst/>
            <a:cxnLst/>
            <a:rect l="l" t="t" r="r" b="b"/>
            <a:pathLst>
              <a:path w="56514" h="154305">
                <a:moveTo>
                  <a:pt x="42997" y="0"/>
                </a:moveTo>
                <a:lnTo>
                  <a:pt x="56010" y="0"/>
                </a:lnTo>
                <a:lnTo>
                  <a:pt x="56010" y="154137"/>
                </a:lnTo>
                <a:lnTo>
                  <a:pt x="37340" y="154137"/>
                </a:lnTo>
                <a:lnTo>
                  <a:pt x="37340" y="33859"/>
                </a:lnTo>
                <a:lnTo>
                  <a:pt x="27722" y="39404"/>
                </a:lnTo>
                <a:lnTo>
                  <a:pt x="18670" y="47013"/>
                </a:lnTo>
                <a:lnTo>
                  <a:pt x="11315" y="50464"/>
                </a:lnTo>
                <a:lnTo>
                  <a:pt x="5657" y="54594"/>
                </a:lnTo>
                <a:lnTo>
                  <a:pt x="0" y="56687"/>
                </a:lnTo>
                <a:lnTo>
                  <a:pt x="0" y="37339"/>
                </a:lnTo>
                <a:lnTo>
                  <a:pt x="18670" y="26278"/>
                </a:lnTo>
                <a:lnTo>
                  <a:pt x="33945" y="13125"/>
                </a:lnTo>
                <a:lnTo>
                  <a:pt x="42997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6961464" y="2711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57990" y="0"/>
                </a:moveTo>
                <a:lnTo>
                  <a:pt x="44977" y="0"/>
                </a:lnTo>
                <a:lnTo>
                  <a:pt x="35925" y="13125"/>
                </a:lnTo>
                <a:lnTo>
                  <a:pt x="20650" y="26278"/>
                </a:lnTo>
                <a:lnTo>
                  <a:pt x="0" y="37339"/>
                </a:lnTo>
                <a:lnTo>
                  <a:pt x="0" y="56687"/>
                </a:lnTo>
                <a:lnTo>
                  <a:pt x="9617" y="52529"/>
                </a:lnTo>
                <a:lnTo>
                  <a:pt x="20650" y="47013"/>
                </a:lnTo>
                <a:lnTo>
                  <a:pt x="30268" y="39404"/>
                </a:lnTo>
                <a:lnTo>
                  <a:pt x="39320" y="33859"/>
                </a:lnTo>
                <a:lnTo>
                  <a:pt x="39320" y="154137"/>
                </a:lnTo>
                <a:lnTo>
                  <a:pt x="57990" y="154137"/>
                </a:lnTo>
                <a:lnTo>
                  <a:pt x="57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6961464" y="2711351"/>
            <a:ext cx="58419" cy="154305"/>
          </a:xfrm>
          <a:custGeom>
            <a:avLst/>
            <a:gdLst/>
            <a:ahLst/>
            <a:cxnLst/>
            <a:rect l="l" t="t" r="r" b="b"/>
            <a:pathLst>
              <a:path w="58420" h="154305">
                <a:moveTo>
                  <a:pt x="44977" y="0"/>
                </a:moveTo>
                <a:lnTo>
                  <a:pt x="57990" y="0"/>
                </a:lnTo>
                <a:lnTo>
                  <a:pt x="57990" y="154137"/>
                </a:lnTo>
                <a:lnTo>
                  <a:pt x="39320" y="154137"/>
                </a:lnTo>
                <a:lnTo>
                  <a:pt x="39320" y="33859"/>
                </a:lnTo>
                <a:lnTo>
                  <a:pt x="30268" y="39404"/>
                </a:lnTo>
                <a:lnTo>
                  <a:pt x="20650" y="47013"/>
                </a:lnTo>
                <a:lnTo>
                  <a:pt x="9617" y="52529"/>
                </a:lnTo>
                <a:lnTo>
                  <a:pt x="0" y="56687"/>
                </a:lnTo>
                <a:lnTo>
                  <a:pt x="0" y="37339"/>
                </a:lnTo>
                <a:lnTo>
                  <a:pt x="20650" y="26278"/>
                </a:lnTo>
                <a:lnTo>
                  <a:pt x="35925" y="13125"/>
                </a:lnTo>
                <a:lnTo>
                  <a:pt x="44977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7066413" y="2711351"/>
            <a:ext cx="57150" cy="154305"/>
          </a:xfrm>
          <a:custGeom>
            <a:avLst/>
            <a:gdLst/>
            <a:ahLst/>
            <a:cxnLst/>
            <a:rect l="l" t="t" r="r" b="b"/>
            <a:pathLst>
              <a:path w="57150" h="154305">
                <a:moveTo>
                  <a:pt x="56858" y="0"/>
                </a:moveTo>
                <a:lnTo>
                  <a:pt x="43563" y="0"/>
                </a:lnTo>
                <a:lnTo>
                  <a:pt x="33945" y="13125"/>
                </a:lnTo>
                <a:lnTo>
                  <a:pt x="18670" y="26278"/>
                </a:lnTo>
                <a:lnTo>
                  <a:pt x="0" y="37339"/>
                </a:lnTo>
                <a:lnTo>
                  <a:pt x="0" y="56687"/>
                </a:lnTo>
                <a:lnTo>
                  <a:pt x="5657" y="54594"/>
                </a:lnTo>
                <a:lnTo>
                  <a:pt x="11880" y="50464"/>
                </a:lnTo>
                <a:lnTo>
                  <a:pt x="18670" y="47013"/>
                </a:lnTo>
                <a:lnTo>
                  <a:pt x="28287" y="39404"/>
                </a:lnTo>
                <a:lnTo>
                  <a:pt x="38188" y="33859"/>
                </a:lnTo>
                <a:lnTo>
                  <a:pt x="38188" y="154137"/>
                </a:lnTo>
                <a:lnTo>
                  <a:pt x="56858" y="154137"/>
                </a:lnTo>
                <a:lnTo>
                  <a:pt x="56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7066413" y="2711351"/>
            <a:ext cx="57150" cy="154305"/>
          </a:xfrm>
          <a:custGeom>
            <a:avLst/>
            <a:gdLst/>
            <a:ahLst/>
            <a:cxnLst/>
            <a:rect l="l" t="t" r="r" b="b"/>
            <a:pathLst>
              <a:path w="57150" h="154305">
                <a:moveTo>
                  <a:pt x="43563" y="0"/>
                </a:moveTo>
                <a:lnTo>
                  <a:pt x="56858" y="0"/>
                </a:lnTo>
                <a:lnTo>
                  <a:pt x="56858" y="154137"/>
                </a:lnTo>
                <a:lnTo>
                  <a:pt x="38188" y="154137"/>
                </a:lnTo>
                <a:lnTo>
                  <a:pt x="38188" y="33859"/>
                </a:lnTo>
                <a:lnTo>
                  <a:pt x="28287" y="39404"/>
                </a:lnTo>
                <a:lnTo>
                  <a:pt x="18670" y="47013"/>
                </a:lnTo>
                <a:lnTo>
                  <a:pt x="11880" y="50464"/>
                </a:lnTo>
                <a:lnTo>
                  <a:pt x="5657" y="54594"/>
                </a:lnTo>
                <a:lnTo>
                  <a:pt x="0" y="56687"/>
                </a:lnTo>
                <a:lnTo>
                  <a:pt x="0" y="37339"/>
                </a:lnTo>
                <a:lnTo>
                  <a:pt x="18670" y="26278"/>
                </a:lnTo>
                <a:lnTo>
                  <a:pt x="33945" y="13125"/>
                </a:lnTo>
                <a:lnTo>
                  <a:pt x="43563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4" name="bg object 13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76847" y="3790485"/>
            <a:ext cx="103500" cy="160191"/>
          </a:xfrm>
          <a:prstGeom prst="rect">
            <a:avLst/>
          </a:prstGeom>
        </p:spPr>
      </p:pic>
      <p:pic>
        <p:nvPicPr>
          <p:cNvPr id="135" name="bg object 13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172795" y="4872973"/>
            <a:ext cx="105514" cy="160179"/>
          </a:xfrm>
          <a:prstGeom prst="rect">
            <a:avLst/>
          </a:prstGeom>
        </p:spPr>
      </p:pic>
      <p:pic>
        <p:nvPicPr>
          <p:cNvPr id="136" name="bg object 13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997390" y="4872973"/>
            <a:ext cx="104948" cy="160179"/>
          </a:xfrm>
          <a:prstGeom prst="rect">
            <a:avLst/>
          </a:prstGeom>
        </p:spPr>
      </p:pic>
      <p:pic>
        <p:nvPicPr>
          <p:cNvPr id="137" name="bg object 13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821419" y="4872973"/>
            <a:ext cx="105514" cy="160179"/>
          </a:xfrm>
          <a:prstGeom prst="rect">
            <a:avLst/>
          </a:prstGeom>
        </p:spPr>
      </p:pic>
      <p:sp>
        <p:nvSpPr>
          <p:cNvPr id="138" name="bg object 138"/>
          <p:cNvSpPr/>
          <p:nvPr/>
        </p:nvSpPr>
        <p:spPr>
          <a:xfrm>
            <a:off x="8647994" y="4874953"/>
            <a:ext cx="101600" cy="156845"/>
          </a:xfrm>
          <a:custGeom>
            <a:avLst/>
            <a:gdLst/>
            <a:ahLst/>
            <a:cxnLst/>
            <a:rect l="l" t="t" r="r" b="b"/>
            <a:pathLst>
              <a:path w="101600" h="156845">
                <a:moveTo>
                  <a:pt x="20933" y="116818"/>
                </a:moveTo>
                <a:lnTo>
                  <a:pt x="1414" y="118894"/>
                </a:lnTo>
                <a:lnTo>
                  <a:pt x="7637" y="135482"/>
                </a:lnTo>
                <a:lnTo>
                  <a:pt x="14709" y="147232"/>
                </a:lnTo>
                <a:lnTo>
                  <a:pt x="27722" y="154836"/>
                </a:lnTo>
                <a:lnTo>
                  <a:pt x="44977" y="156219"/>
                </a:lnTo>
                <a:lnTo>
                  <a:pt x="61667" y="154836"/>
                </a:lnTo>
                <a:lnTo>
                  <a:pt x="74680" y="147232"/>
                </a:lnTo>
                <a:lnTo>
                  <a:pt x="80268" y="141705"/>
                </a:lnTo>
                <a:lnTo>
                  <a:pt x="37340" y="141705"/>
                </a:lnTo>
                <a:lnTo>
                  <a:pt x="26307" y="134101"/>
                </a:lnTo>
                <a:lnTo>
                  <a:pt x="22347" y="126498"/>
                </a:lnTo>
                <a:lnTo>
                  <a:pt x="20933" y="116818"/>
                </a:lnTo>
                <a:close/>
              </a:path>
              <a:path w="101600" h="156845">
                <a:moveTo>
                  <a:pt x="100589" y="80873"/>
                </a:moveTo>
                <a:lnTo>
                  <a:pt x="80903" y="80873"/>
                </a:lnTo>
                <a:lnTo>
                  <a:pt x="82318" y="85023"/>
                </a:lnTo>
                <a:lnTo>
                  <a:pt x="82318" y="87096"/>
                </a:lnTo>
                <a:lnTo>
                  <a:pt x="71285" y="126498"/>
                </a:lnTo>
                <a:lnTo>
                  <a:pt x="54030" y="141705"/>
                </a:lnTo>
                <a:lnTo>
                  <a:pt x="80268" y="141705"/>
                </a:lnTo>
                <a:lnTo>
                  <a:pt x="86561" y="135482"/>
                </a:lnTo>
                <a:lnTo>
                  <a:pt x="94198" y="120967"/>
                </a:lnTo>
                <a:lnTo>
                  <a:pt x="99573" y="100230"/>
                </a:lnTo>
                <a:lnTo>
                  <a:pt x="100589" y="80873"/>
                </a:lnTo>
                <a:close/>
              </a:path>
              <a:path w="101600" h="156845">
                <a:moveTo>
                  <a:pt x="48372" y="0"/>
                </a:moveTo>
                <a:lnTo>
                  <a:pt x="27722" y="4146"/>
                </a:lnTo>
                <a:lnTo>
                  <a:pt x="13295" y="13133"/>
                </a:lnTo>
                <a:lnTo>
                  <a:pt x="3677" y="30414"/>
                </a:lnTo>
                <a:lnTo>
                  <a:pt x="0" y="51151"/>
                </a:lnTo>
                <a:lnTo>
                  <a:pt x="3677" y="71889"/>
                </a:lnTo>
                <a:lnTo>
                  <a:pt x="13295" y="88477"/>
                </a:lnTo>
                <a:lnTo>
                  <a:pt x="27722" y="98154"/>
                </a:lnTo>
                <a:lnTo>
                  <a:pt x="44977" y="101610"/>
                </a:lnTo>
                <a:lnTo>
                  <a:pt x="60253" y="100230"/>
                </a:lnTo>
                <a:lnTo>
                  <a:pt x="71285" y="92626"/>
                </a:lnTo>
                <a:lnTo>
                  <a:pt x="77507" y="85023"/>
                </a:lnTo>
                <a:lnTo>
                  <a:pt x="41017" y="85023"/>
                </a:lnTo>
                <a:lnTo>
                  <a:pt x="33945" y="80873"/>
                </a:lnTo>
                <a:lnTo>
                  <a:pt x="27722" y="77419"/>
                </a:lnTo>
                <a:lnTo>
                  <a:pt x="22347" y="69815"/>
                </a:lnTo>
                <a:lnTo>
                  <a:pt x="20933" y="62212"/>
                </a:lnTo>
                <a:lnTo>
                  <a:pt x="18670" y="52532"/>
                </a:lnTo>
                <a:lnTo>
                  <a:pt x="20933" y="41472"/>
                </a:lnTo>
                <a:lnTo>
                  <a:pt x="22347" y="33868"/>
                </a:lnTo>
                <a:lnTo>
                  <a:pt x="27722" y="26264"/>
                </a:lnTo>
                <a:lnTo>
                  <a:pt x="35359" y="20737"/>
                </a:lnTo>
                <a:lnTo>
                  <a:pt x="41017" y="17280"/>
                </a:lnTo>
                <a:lnTo>
                  <a:pt x="50635" y="15207"/>
                </a:lnTo>
                <a:lnTo>
                  <a:pt x="83743" y="15207"/>
                </a:lnTo>
                <a:lnTo>
                  <a:pt x="82318" y="13133"/>
                </a:lnTo>
                <a:lnTo>
                  <a:pt x="67891" y="4146"/>
                </a:lnTo>
                <a:lnTo>
                  <a:pt x="48372" y="0"/>
                </a:lnTo>
                <a:close/>
              </a:path>
              <a:path w="101600" h="156845">
                <a:moveTo>
                  <a:pt x="83743" y="15207"/>
                </a:moveTo>
                <a:lnTo>
                  <a:pt x="50635" y="15207"/>
                </a:lnTo>
                <a:lnTo>
                  <a:pt x="58273" y="17280"/>
                </a:lnTo>
                <a:lnTo>
                  <a:pt x="63647" y="18663"/>
                </a:lnTo>
                <a:lnTo>
                  <a:pt x="71285" y="24884"/>
                </a:lnTo>
                <a:lnTo>
                  <a:pt x="74680" y="32488"/>
                </a:lnTo>
                <a:lnTo>
                  <a:pt x="78923" y="41472"/>
                </a:lnTo>
                <a:lnTo>
                  <a:pt x="78923" y="51151"/>
                </a:lnTo>
                <a:lnTo>
                  <a:pt x="74680" y="69815"/>
                </a:lnTo>
                <a:lnTo>
                  <a:pt x="65910" y="80873"/>
                </a:lnTo>
                <a:lnTo>
                  <a:pt x="48372" y="85023"/>
                </a:lnTo>
                <a:lnTo>
                  <a:pt x="77507" y="85023"/>
                </a:lnTo>
                <a:lnTo>
                  <a:pt x="80903" y="80873"/>
                </a:lnTo>
                <a:lnTo>
                  <a:pt x="100589" y="80873"/>
                </a:lnTo>
                <a:lnTo>
                  <a:pt x="100988" y="73269"/>
                </a:lnTo>
                <a:lnTo>
                  <a:pt x="99775" y="52532"/>
                </a:lnTo>
                <a:lnTo>
                  <a:pt x="99694" y="51151"/>
                </a:lnTo>
                <a:lnTo>
                  <a:pt x="99573" y="49078"/>
                </a:lnTo>
                <a:lnTo>
                  <a:pt x="94198" y="30414"/>
                </a:lnTo>
                <a:lnTo>
                  <a:pt x="83743" y="15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8647994" y="4874953"/>
            <a:ext cx="101600" cy="156845"/>
          </a:xfrm>
          <a:custGeom>
            <a:avLst/>
            <a:gdLst/>
            <a:ahLst/>
            <a:cxnLst/>
            <a:rect l="l" t="t" r="r" b="b"/>
            <a:pathLst>
              <a:path w="101600" h="156845">
                <a:moveTo>
                  <a:pt x="50635" y="15207"/>
                </a:moveTo>
                <a:lnTo>
                  <a:pt x="20933" y="41472"/>
                </a:lnTo>
                <a:lnTo>
                  <a:pt x="18670" y="52532"/>
                </a:lnTo>
                <a:lnTo>
                  <a:pt x="20933" y="62212"/>
                </a:lnTo>
                <a:lnTo>
                  <a:pt x="22347" y="69815"/>
                </a:lnTo>
                <a:lnTo>
                  <a:pt x="27722" y="77419"/>
                </a:lnTo>
                <a:lnTo>
                  <a:pt x="33945" y="80873"/>
                </a:lnTo>
                <a:lnTo>
                  <a:pt x="41017" y="85023"/>
                </a:lnTo>
                <a:lnTo>
                  <a:pt x="48372" y="85023"/>
                </a:lnTo>
                <a:lnTo>
                  <a:pt x="65910" y="80873"/>
                </a:lnTo>
                <a:lnTo>
                  <a:pt x="74680" y="69815"/>
                </a:lnTo>
                <a:lnTo>
                  <a:pt x="78923" y="51151"/>
                </a:lnTo>
                <a:lnTo>
                  <a:pt x="78923" y="41472"/>
                </a:lnTo>
                <a:lnTo>
                  <a:pt x="74680" y="32488"/>
                </a:lnTo>
                <a:lnTo>
                  <a:pt x="71285" y="24884"/>
                </a:lnTo>
                <a:lnTo>
                  <a:pt x="63647" y="18663"/>
                </a:lnTo>
                <a:lnTo>
                  <a:pt x="58273" y="17280"/>
                </a:lnTo>
                <a:lnTo>
                  <a:pt x="50635" y="15207"/>
                </a:lnTo>
                <a:close/>
              </a:path>
              <a:path w="101600" h="156845">
                <a:moveTo>
                  <a:pt x="48372" y="0"/>
                </a:moveTo>
                <a:lnTo>
                  <a:pt x="94198" y="30414"/>
                </a:lnTo>
                <a:lnTo>
                  <a:pt x="100988" y="73269"/>
                </a:lnTo>
                <a:lnTo>
                  <a:pt x="99573" y="100230"/>
                </a:lnTo>
                <a:lnTo>
                  <a:pt x="74680" y="147232"/>
                </a:lnTo>
                <a:lnTo>
                  <a:pt x="44977" y="156219"/>
                </a:lnTo>
                <a:lnTo>
                  <a:pt x="27722" y="154836"/>
                </a:lnTo>
                <a:lnTo>
                  <a:pt x="14709" y="147232"/>
                </a:lnTo>
                <a:lnTo>
                  <a:pt x="7637" y="135482"/>
                </a:lnTo>
                <a:lnTo>
                  <a:pt x="1414" y="118894"/>
                </a:lnTo>
                <a:lnTo>
                  <a:pt x="20933" y="116818"/>
                </a:lnTo>
                <a:lnTo>
                  <a:pt x="22347" y="126498"/>
                </a:lnTo>
                <a:lnTo>
                  <a:pt x="26307" y="134101"/>
                </a:lnTo>
                <a:lnTo>
                  <a:pt x="37340" y="141705"/>
                </a:lnTo>
                <a:lnTo>
                  <a:pt x="54030" y="141705"/>
                </a:lnTo>
                <a:lnTo>
                  <a:pt x="78923" y="109214"/>
                </a:lnTo>
                <a:lnTo>
                  <a:pt x="82318" y="87096"/>
                </a:lnTo>
                <a:lnTo>
                  <a:pt x="82318" y="85023"/>
                </a:lnTo>
                <a:lnTo>
                  <a:pt x="80903" y="80873"/>
                </a:lnTo>
                <a:lnTo>
                  <a:pt x="71285" y="92626"/>
                </a:lnTo>
                <a:lnTo>
                  <a:pt x="60253" y="100230"/>
                </a:lnTo>
                <a:lnTo>
                  <a:pt x="13295" y="88477"/>
                </a:lnTo>
                <a:lnTo>
                  <a:pt x="0" y="51151"/>
                </a:lnTo>
                <a:lnTo>
                  <a:pt x="3677" y="30414"/>
                </a:lnTo>
                <a:lnTo>
                  <a:pt x="13295" y="13133"/>
                </a:lnTo>
                <a:lnTo>
                  <a:pt x="27722" y="4146"/>
                </a:lnTo>
                <a:lnTo>
                  <a:pt x="48372" y="0"/>
                </a:lnTo>
                <a:close/>
              </a:path>
            </a:pathLst>
          </a:custGeom>
          <a:ln w="3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0" name="bg object 14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701529" y="3790485"/>
            <a:ext cx="103505" cy="160191"/>
          </a:xfrm>
          <a:prstGeom prst="rect">
            <a:avLst/>
          </a:prstGeom>
        </p:spPr>
      </p:pic>
      <p:pic>
        <p:nvPicPr>
          <p:cNvPr id="141" name="bg object 14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25502" y="3790485"/>
            <a:ext cx="103505" cy="160191"/>
          </a:xfrm>
          <a:prstGeom prst="rect">
            <a:avLst/>
          </a:prstGeom>
        </p:spPr>
      </p:pic>
      <p:pic>
        <p:nvPicPr>
          <p:cNvPr id="142" name="bg object 14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348116" y="3790485"/>
            <a:ext cx="103505" cy="160191"/>
          </a:xfrm>
          <a:prstGeom prst="rect">
            <a:avLst/>
          </a:prstGeom>
        </p:spPr>
      </p:pic>
      <p:pic>
        <p:nvPicPr>
          <p:cNvPr id="143" name="bg object 14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522050" y="1275628"/>
            <a:ext cx="105570" cy="158974"/>
          </a:xfrm>
          <a:prstGeom prst="rect">
            <a:avLst/>
          </a:prstGeom>
        </p:spPr>
      </p:pic>
      <p:pic>
        <p:nvPicPr>
          <p:cNvPr id="144" name="bg object 14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348116" y="1275628"/>
            <a:ext cx="103505" cy="160954"/>
          </a:xfrm>
          <a:prstGeom prst="rect">
            <a:avLst/>
          </a:prstGeom>
        </p:spPr>
      </p:pic>
      <p:pic>
        <p:nvPicPr>
          <p:cNvPr id="145" name="bg object 14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165158" y="1275628"/>
            <a:ext cx="111171" cy="158974"/>
          </a:xfrm>
          <a:prstGeom prst="rect">
            <a:avLst/>
          </a:prstGeom>
        </p:spPr>
      </p:pic>
      <p:pic>
        <p:nvPicPr>
          <p:cNvPr id="146" name="bg object 14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997390" y="1277891"/>
            <a:ext cx="104948" cy="158692"/>
          </a:xfrm>
          <a:prstGeom prst="rect">
            <a:avLst/>
          </a:prstGeom>
        </p:spPr>
      </p:pic>
      <p:pic>
        <p:nvPicPr>
          <p:cNvPr id="147" name="bg object 14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819438" y="1275628"/>
            <a:ext cx="105514" cy="160954"/>
          </a:xfrm>
          <a:prstGeom prst="rect">
            <a:avLst/>
          </a:prstGeom>
        </p:spPr>
      </p:pic>
      <p:pic>
        <p:nvPicPr>
          <p:cNvPr id="148" name="bg object 14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8646014" y="1277891"/>
            <a:ext cx="103533" cy="156711"/>
          </a:xfrm>
          <a:prstGeom prst="rect">
            <a:avLst/>
          </a:prstGeom>
        </p:spPr>
      </p:pic>
      <p:sp>
        <p:nvSpPr>
          <p:cNvPr id="149" name="bg object 149"/>
          <p:cNvSpPr/>
          <p:nvPr/>
        </p:nvSpPr>
        <p:spPr>
          <a:xfrm>
            <a:off x="3041627" y="2499479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30" h="124460">
                <a:moveTo>
                  <a:pt x="24186" y="0"/>
                </a:moveTo>
                <a:lnTo>
                  <a:pt x="0" y="124435"/>
                </a:lnTo>
              </a:path>
              <a:path w="113030" h="124460">
                <a:moveTo>
                  <a:pt x="0" y="124435"/>
                </a:moveTo>
                <a:lnTo>
                  <a:pt x="112671" y="71906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3088614" y="3642797"/>
            <a:ext cx="123825" cy="113030"/>
          </a:xfrm>
          <a:custGeom>
            <a:avLst/>
            <a:gdLst/>
            <a:ahLst/>
            <a:cxnLst/>
            <a:rect l="l" t="t" r="r" b="b"/>
            <a:pathLst>
              <a:path w="123825" h="113029">
                <a:moveTo>
                  <a:pt x="60140" y="0"/>
                </a:moveTo>
                <a:lnTo>
                  <a:pt x="0" y="112668"/>
                </a:lnTo>
              </a:path>
              <a:path w="123825" h="113029">
                <a:moveTo>
                  <a:pt x="0" y="112668"/>
                </a:moveTo>
                <a:lnTo>
                  <a:pt x="123759" y="94027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6720451" y="4791658"/>
            <a:ext cx="126364" cy="106045"/>
          </a:xfrm>
          <a:custGeom>
            <a:avLst/>
            <a:gdLst/>
            <a:ahLst/>
            <a:cxnLst/>
            <a:rect l="l" t="t" r="r" b="b"/>
            <a:pathLst>
              <a:path w="126365" h="106045">
                <a:moveTo>
                  <a:pt x="0" y="105760"/>
                </a:moveTo>
                <a:lnTo>
                  <a:pt x="125881" y="94007"/>
                </a:lnTo>
              </a:path>
              <a:path w="126365" h="106045">
                <a:moveTo>
                  <a:pt x="125881" y="94007"/>
                </a:moveTo>
                <a:lnTo>
                  <a:pt x="43563" y="0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7546460" y="4791658"/>
            <a:ext cx="126364" cy="106045"/>
          </a:xfrm>
          <a:custGeom>
            <a:avLst/>
            <a:gdLst/>
            <a:ahLst/>
            <a:cxnLst/>
            <a:rect l="l" t="t" r="r" b="b"/>
            <a:pathLst>
              <a:path w="126365" h="106045">
                <a:moveTo>
                  <a:pt x="0" y="105760"/>
                </a:moveTo>
                <a:lnTo>
                  <a:pt x="125881" y="94007"/>
                </a:lnTo>
              </a:path>
              <a:path w="126365" h="106045">
                <a:moveTo>
                  <a:pt x="125881" y="94007"/>
                </a:moveTo>
                <a:lnTo>
                  <a:pt x="43563" y="0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8367659" y="4791658"/>
            <a:ext cx="126364" cy="106045"/>
          </a:xfrm>
          <a:custGeom>
            <a:avLst/>
            <a:gdLst/>
            <a:ahLst/>
            <a:cxnLst/>
            <a:rect l="l" t="t" r="r" b="b"/>
            <a:pathLst>
              <a:path w="126365" h="106045">
                <a:moveTo>
                  <a:pt x="0" y="105760"/>
                </a:moveTo>
                <a:lnTo>
                  <a:pt x="125881" y="94007"/>
                </a:lnTo>
              </a:path>
              <a:path w="126365" h="106045">
                <a:moveTo>
                  <a:pt x="125881" y="94007"/>
                </a:moveTo>
                <a:lnTo>
                  <a:pt x="42997" y="0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3911228" y="3644890"/>
            <a:ext cx="123825" cy="113030"/>
          </a:xfrm>
          <a:custGeom>
            <a:avLst/>
            <a:gdLst/>
            <a:ahLst/>
            <a:cxnLst/>
            <a:rect l="l" t="t" r="r" b="b"/>
            <a:pathLst>
              <a:path w="123825" h="113029">
                <a:moveTo>
                  <a:pt x="60140" y="0"/>
                </a:moveTo>
                <a:lnTo>
                  <a:pt x="0" y="112668"/>
                </a:lnTo>
              </a:path>
              <a:path w="123825" h="113029">
                <a:moveTo>
                  <a:pt x="0" y="112668"/>
                </a:moveTo>
                <a:lnTo>
                  <a:pt x="123731" y="93998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5100200" y="3642797"/>
            <a:ext cx="123825" cy="113030"/>
          </a:xfrm>
          <a:custGeom>
            <a:avLst/>
            <a:gdLst/>
            <a:ahLst/>
            <a:cxnLst/>
            <a:rect l="l" t="t" r="r" b="b"/>
            <a:pathLst>
              <a:path w="123825" h="113029">
                <a:moveTo>
                  <a:pt x="63591" y="0"/>
                </a:moveTo>
                <a:lnTo>
                  <a:pt x="123731" y="112668"/>
                </a:lnTo>
              </a:path>
              <a:path w="123825" h="113029">
                <a:moveTo>
                  <a:pt x="123731" y="112668"/>
                </a:moveTo>
                <a:lnTo>
                  <a:pt x="0" y="94027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4272069" y="3642797"/>
            <a:ext cx="123825" cy="113030"/>
          </a:xfrm>
          <a:custGeom>
            <a:avLst/>
            <a:gdLst/>
            <a:ahLst/>
            <a:cxnLst/>
            <a:rect l="l" t="t" r="r" b="b"/>
            <a:pathLst>
              <a:path w="123825" h="113029">
                <a:moveTo>
                  <a:pt x="63591" y="0"/>
                </a:moveTo>
                <a:lnTo>
                  <a:pt x="123731" y="112668"/>
                </a:lnTo>
              </a:path>
              <a:path w="123825" h="113029">
                <a:moveTo>
                  <a:pt x="123731" y="112668"/>
                </a:moveTo>
                <a:lnTo>
                  <a:pt x="0" y="94027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4690279" y="2499479"/>
            <a:ext cx="114935" cy="124460"/>
          </a:xfrm>
          <a:custGeom>
            <a:avLst/>
            <a:gdLst/>
            <a:ahLst/>
            <a:cxnLst/>
            <a:rect l="l" t="t" r="r" b="b"/>
            <a:pathLst>
              <a:path w="114935" h="124460">
                <a:moveTo>
                  <a:pt x="24893" y="0"/>
                </a:moveTo>
                <a:lnTo>
                  <a:pt x="0" y="124435"/>
                </a:lnTo>
              </a:path>
              <a:path w="114935" h="124460">
                <a:moveTo>
                  <a:pt x="0" y="124435"/>
                </a:moveTo>
                <a:lnTo>
                  <a:pt x="114736" y="69813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3503372" y="2498093"/>
            <a:ext cx="114935" cy="123825"/>
          </a:xfrm>
          <a:custGeom>
            <a:avLst/>
            <a:gdLst/>
            <a:ahLst/>
            <a:cxnLst/>
            <a:rect l="l" t="t" r="r" b="b"/>
            <a:pathLst>
              <a:path w="114935" h="123825">
                <a:moveTo>
                  <a:pt x="90578" y="0"/>
                </a:moveTo>
                <a:lnTo>
                  <a:pt x="114764" y="123728"/>
                </a:lnTo>
              </a:path>
              <a:path w="114935" h="123825">
                <a:moveTo>
                  <a:pt x="114764" y="123728"/>
                </a:moveTo>
                <a:lnTo>
                  <a:pt x="0" y="69134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5156182" y="2501544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29" h="124460">
                <a:moveTo>
                  <a:pt x="88484" y="0"/>
                </a:moveTo>
                <a:lnTo>
                  <a:pt x="112671" y="124435"/>
                </a:lnTo>
              </a:path>
              <a:path w="113029" h="124460">
                <a:moveTo>
                  <a:pt x="112671" y="124435"/>
                </a:moveTo>
                <a:lnTo>
                  <a:pt x="0" y="69841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6337431" y="2501544"/>
            <a:ext cx="113030" cy="124460"/>
          </a:xfrm>
          <a:custGeom>
            <a:avLst/>
            <a:gdLst/>
            <a:ahLst/>
            <a:cxnLst/>
            <a:rect l="l" t="t" r="r" b="b"/>
            <a:pathLst>
              <a:path w="113029" h="124460">
                <a:moveTo>
                  <a:pt x="24327" y="0"/>
                </a:moveTo>
                <a:lnTo>
                  <a:pt x="0" y="124435"/>
                </a:lnTo>
              </a:path>
              <a:path w="113029" h="124460">
                <a:moveTo>
                  <a:pt x="0" y="124435"/>
                </a:moveTo>
                <a:lnTo>
                  <a:pt x="112869" y="69841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6801354" y="2498093"/>
            <a:ext cx="113030" cy="123825"/>
          </a:xfrm>
          <a:custGeom>
            <a:avLst/>
            <a:gdLst/>
            <a:ahLst/>
            <a:cxnLst/>
            <a:rect l="l" t="t" r="r" b="b"/>
            <a:pathLst>
              <a:path w="113029" h="123825">
                <a:moveTo>
                  <a:pt x="88541" y="0"/>
                </a:moveTo>
                <a:lnTo>
                  <a:pt x="112586" y="123728"/>
                </a:lnTo>
              </a:path>
              <a:path w="113029" h="123825">
                <a:moveTo>
                  <a:pt x="112586" y="123728"/>
                </a:moveTo>
                <a:lnTo>
                  <a:pt x="0" y="69134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7989732" y="2498093"/>
            <a:ext cx="113030" cy="123825"/>
          </a:xfrm>
          <a:custGeom>
            <a:avLst/>
            <a:gdLst/>
            <a:ahLst/>
            <a:cxnLst/>
            <a:rect l="l" t="t" r="r" b="b"/>
            <a:pathLst>
              <a:path w="113029" h="123825">
                <a:moveTo>
                  <a:pt x="22630" y="0"/>
                </a:moveTo>
                <a:lnTo>
                  <a:pt x="0" y="123728"/>
                </a:lnTo>
              </a:path>
              <a:path w="113029" h="123825">
                <a:moveTo>
                  <a:pt x="0" y="123728"/>
                </a:moveTo>
                <a:lnTo>
                  <a:pt x="112586" y="69134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8452241" y="2501544"/>
            <a:ext cx="114300" cy="124460"/>
          </a:xfrm>
          <a:custGeom>
            <a:avLst/>
            <a:gdLst/>
            <a:ahLst/>
            <a:cxnLst/>
            <a:rect l="l" t="t" r="r" b="b"/>
            <a:pathLst>
              <a:path w="114300" h="124460">
                <a:moveTo>
                  <a:pt x="89672" y="0"/>
                </a:moveTo>
                <a:lnTo>
                  <a:pt x="114000" y="124435"/>
                </a:lnTo>
              </a:path>
              <a:path w="114300" h="124460">
                <a:moveTo>
                  <a:pt x="114000" y="124435"/>
                </a:moveTo>
                <a:lnTo>
                  <a:pt x="0" y="69841"/>
                </a:lnTo>
              </a:path>
            </a:pathLst>
          </a:custGeom>
          <a:ln w="13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31295" y="231647"/>
            <a:ext cx="829055" cy="82905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16836" y="5303519"/>
            <a:ext cx="10075164" cy="155447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051304" y="5137402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59">
                <a:moveTo>
                  <a:pt x="10076688" y="0"/>
                </a:moveTo>
                <a:lnTo>
                  <a:pt x="0" y="0"/>
                </a:lnTo>
                <a:lnTo>
                  <a:pt x="0" y="1661159"/>
                </a:lnTo>
                <a:lnTo>
                  <a:pt x="10076688" y="1661159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0075163" cy="1556003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74676" y="67056"/>
            <a:ext cx="10076815" cy="1661160"/>
          </a:xfrm>
          <a:custGeom>
            <a:avLst/>
            <a:gdLst/>
            <a:ahLst/>
            <a:cxnLst/>
            <a:rect l="l" t="t" r="r" b="b"/>
            <a:pathLst>
              <a:path w="10076815" h="1661160">
                <a:moveTo>
                  <a:pt x="10076688" y="0"/>
                </a:moveTo>
                <a:lnTo>
                  <a:pt x="0" y="0"/>
                </a:lnTo>
                <a:lnTo>
                  <a:pt x="0" y="1661160"/>
                </a:lnTo>
                <a:lnTo>
                  <a:pt x="10076688" y="1661160"/>
                </a:lnTo>
                <a:lnTo>
                  <a:pt x="10076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0124" y="6400798"/>
            <a:ext cx="1383792" cy="457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953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01D6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0493" y="1376934"/>
            <a:ext cx="10377805" cy="3694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2" Type="http://schemas.openxmlformats.org/officeDocument/2006/relationships/image" Target="../media/image160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9" Type="http://schemas.openxmlformats.org/officeDocument/2006/relationships/image" Target="../media/image233.png"/><Relationship Id="rId21" Type="http://schemas.openxmlformats.org/officeDocument/2006/relationships/image" Target="../media/image215.png"/><Relationship Id="rId34" Type="http://schemas.openxmlformats.org/officeDocument/2006/relationships/image" Target="../media/image228.png"/><Relationship Id="rId42" Type="http://schemas.openxmlformats.org/officeDocument/2006/relationships/image" Target="../media/image236.png"/><Relationship Id="rId47" Type="http://schemas.openxmlformats.org/officeDocument/2006/relationships/image" Target="../media/image241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6" Type="http://schemas.openxmlformats.org/officeDocument/2006/relationships/image" Target="../media/image210.png"/><Relationship Id="rId29" Type="http://schemas.openxmlformats.org/officeDocument/2006/relationships/image" Target="../media/image223.png"/><Relationship Id="rId11" Type="http://schemas.openxmlformats.org/officeDocument/2006/relationships/image" Target="../media/image205.png"/><Relationship Id="rId24" Type="http://schemas.openxmlformats.org/officeDocument/2006/relationships/image" Target="../media/image218.png"/><Relationship Id="rId32" Type="http://schemas.openxmlformats.org/officeDocument/2006/relationships/image" Target="../media/image226.png"/><Relationship Id="rId37" Type="http://schemas.openxmlformats.org/officeDocument/2006/relationships/image" Target="../media/image231.png"/><Relationship Id="rId40" Type="http://schemas.openxmlformats.org/officeDocument/2006/relationships/image" Target="../media/image234.png"/><Relationship Id="rId45" Type="http://schemas.openxmlformats.org/officeDocument/2006/relationships/image" Target="../media/image239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36" Type="http://schemas.openxmlformats.org/officeDocument/2006/relationships/image" Target="../media/image230.png"/><Relationship Id="rId49" Type="http://schemas.openxmlformats.org/officeDocument/2006/relationships/image" Target="../media/image243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31" Type="http://schemas.openxmlformats.org/officeDocument/2006/relationships/image" Target="../media/image225.png"/><Relationship Id="rId44" Type="http://schemas.openxmlformats.org/officeDocument/2006/relationships/image" Target="../media/image238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30" Type="http://schemas.openxmlformats.org/officeDocument/2006/relationships/image" Target="../media/image224.png"/><Relationship Id="rId35" Type="http://schemas.openxmlformats.org/officeDocument/2006/relationships/image" Target="../media/image229.png"/><Relationship Id="rId43" Type="http://schemas.openxmlformats.org/officeDocument/2006/relationships/image" Target="../media/image237.png"/><Relationship Id="rId48" Type="http://schemas.openxmlformats.org/officeDocument/2006/relationships/image" Target="../media/image242.png"/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33" Type="http://schemas.openxmlformats.org/officeDocument/2006/relationships/image" Target="../media/image227.png"/><Relationship Id="rId38" Type="http://schemas.openxmlformats.org/officeDocument/2006/relationships/image" Target="../media/image232.png"/><Relationship Id="rId46" Type="http://schemas.openxmlformats.org/officeDocument/2006/relationships/image" Target="../media/image240.png"/><Relationship Id="rId20" Type="http://schemas.openxmlformats.org/officeDocument/2006/relationships/image" Target="../media/image214.png"/><Relationship Id="rId41" Type="http://schemas.openxmlformats.org/officeDocument/2006/relationships/image" Target="../media/image2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18" Type="http://schemas.openxmlformats.org/officeDocument/2006/relationships/image" Target="../media/image262.png"/><Relationship Id="rId26" Type="http://schemas.openxmlformats.org/officeDocument/2006/relationships/image" Target="../media/image270.png"/><Relationship Id="rId3" Type="http://schemas.openxmlformats.org/officeDocument/2006/relationships/image" Target="../media/image247.png"/><Relationship Id="rId21" Type="http://schemas.openxmlformats.org/officeDocument/2006/relationships/image" Target="../media/image265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17" Type="http://schemas.openxmlformats.org/officeDocument/2006/relationships/image" Target="../media/image261.png"/><Relationship Id="rId25" Type="http://schemas.openxmlformats.org/officeDocument/2006/relationships/image" Target="../media/image269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20" Type="http://schemas.openxmlformats.org/officeDocument/2006/relationships/image" Target="../media/image264.png"/><Relationship Id="rId29" Type="http://schemas.openxmlformats.org/officeDocument/2006/relationships/image" Target="../media/image2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24" Type="http://schemas.openxmlformats.org/officeDocument/2006/relationships/image" Target="../media/image268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23" Type="http://schemas.openxmlformats.org/officeDocument/2006/relationships/image" Target="../media/image267.png"/><Relationship Id="rId28" Type="http://schemas.openxmlformats.org/officeDocument/2006/relationships/image" Target="../media/image272.png"/><Relationship Id="rId10" Type="http://schemas.openxmlformats.org/officeDocument/2006/relationships/image" Target="../media/image254.png"/><Relationship Id="rId19" Type="http://schemas.openxmlformats.org/officeDocument/2006/relationships/image" Target="../media/image263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Relationship Id="rId22" Type="http://schemas.openxmlformats.org/officeDocument/2006/relationships/image" Target="../media/image266.png"/><Relationship Id="rId27" Type="http://schemas.openxmlformats.org/officeDocument/2006/relationships/image" Target="../media/image271.png"/><Relationship Id="rId30" Type="http://schemas.openxmlformats.org/officeDocument/2006/relationships/image" Target="../media/image27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jpg"/><Relationship Id="rId5" Type="http://schemas.openxmlformats.org/officeDocument/2006/relationships/image" Target="../media/image287.png"/><Relationship Id="rId4" Type="http://schemas.openxmlformats.org/officeDocument/2006/relationships/image" Target="../media/image286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18" Type="http://schemas.openxmlformats.org/officeDocument/2006/relationships/image" Target="../media/image30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17" Type="http://schemas.openxmlformats.org/officeDocument/2006/relationships/image" Target="../media/image304.png"/><Relationship Id="rId2" Type="http://schemas.openxmlformats.org/officeDocument/2006/relationships/image" Target="../media/image289.png"/><Relationship Id="rId16" Type="http://schemas.openxmlformats.org/officeDocument/2006/relationships/image" Target="../media/image303.png"/><Relationship Id="rId20" Type="http://schemas.openxmlformats.org/officeDocument/2006/relationships/image" Target="../media/image3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5" Type="http://schemas.openxmlformats.org/officeDocument/2006/relationships/image" Target="../media/image302.png"/><Relationship Id="rId10" Type="http://schemas.openxmlformats.org/officeDocument/2006/relationships/image" Target="../media/image297.png"/><Relationship Id="rId19" Type="http://schemas.openxmlformats.org/officeDocument/2006/relationships/image" Target="../media/image306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Relationship Id="rId14" Type="http://schemas.openxmlformats.org/officeDocument/2006/relationships/image" Target="../media/image3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7" Type="http://schemas.openxmlformats.org/officeDocument/2006/relationships/image" Target="../media/image329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jp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364.png"/><Relationship Id="rId10" Type="http://schemas.openxmlformats.org/officeDocument/2006/relationships/image" Target="../media/image369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695"/>
            <a:ext cx="6374130" cy="4989195"/>
            <a:chOff x="0" y="940695"/>
            <a:chExt cx="6374130" cy="4989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" y="940695"/>
              <a:ext cx="6370679" cy="49709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876544"/>
              <a:ext cx="3792220" cy="53340"/>
            </a:xfrm>
            <a:custGeom>
              <a:avLst/>
              <a:gdLst/>
              <a:ahLst/>
              <a:cxnLst/>
              <a:rect l="l" t="t" r="r" b="b"/>
              <a:pathLst>
                <a:path w="3792220" h="53339">
                  <a:moveTo>
                    <a:pt x="0" y="53339"/>
                  </a:moveTo>
                  <a:lnTo>
                    <a:pt x="3791712" y="53339"/>
                  </a:lnTo>
                  <a:lnTo>
                    <a:pt x="3791712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solidFill>
              <a:srgbClr val="FBAF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791711" y="5053584"/>
            <a:ext cx="8400415" cy="1440180"/>
            <a:chOff x="3791711" y="5053584"/>
            <a:chExt cx="8400415" cy="1440180"/>
          </a:xfrm>
        </p:grpSpPr>
        <p:sp>
          <p:nvSpPr>
            <p:cNvPr id="6" name="object 6"/>
            <p:cNvSpPr/>
            <p:nvPr/>
          </p:nvSpPr>
          <p:spPr>
            <a:xfrm>
              <a:off x="8400288" y="5876544"/>
              <a:ext cx="3792220" cy="53340"/>
            </a:xfrm>
            <a:custGeom>
              <a:avLst/>
              <a:gdLst/>
              <a:ahLst/>
              <a:cxnLst/>
              <a:rect l="l" t="t" r="r" b="b"/>
              <a:pathLst>
                <a:path w="3792220" h="53339">
                  <a:moveTo>
                    <a:pt x="0" y="53339"/>
                  </a:moveTo>
                  <a:lnTo>
                    <a:pt x="3791711" y="53339"/>
                  </a:lnTo>
                  <a:lnTo>
                    <a:pt x="3791711" y="0"/>
                  </a:lnTo>
                  <a:lnTo>
                    <a:pt x="0" y="0"/>
                  </a:lnTo>
                  <a:lnTo>
                    <a:pt x="0" y="53339"/>
                  </a:lnTo>
                  <a:close/>
                </a:path>
              </a:pathLst>
            </a:custGeom>
            <a:solidFill>
              <a:srgbClr val="EC1C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91711" y="5876544"/>
              <a:ext cx="4608830" cy="53340"/>
            </a:xfrm>
            <a:custGeom>
              <a:avLst/>
              <a:gdLst/>
              <a:ahLst/>
              <a:cxnLst/>
              <a:rect l="l" t="t" r="r" b="b"/>
              <a:pathLst>
                <a:path w="4608830" h="53339">
                  <a:moveTo>
                    <a:pt x="4608576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4608576" y="53339"/>
                  </a:lnTo>
                  <a:lnTo>
                    <a:pt x="4608576" y="0"/>
                  </a:lnTo>
                  <a:close/>
                </a:path>
              </a:pathLst>
            </a:custGeom>
            <a:solidFill>
              <a:srgbClr val="76C2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9051" y="5053584"/>
              <a:ext cx="1440179" cy="144018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7679435" y="2510027"/>
            <a:ext cx="70485" cy="1301750"/>
          </a:xfrm>
          <a:custGeom>
            <a:avLst/>
            <a:gdLst/>
            <a:ahLst/>
            <a:cxnLst/>
            <a:rect l="l" t="t" r="r" b="b"/>
            <a:pathLst>
              <a:path w="70484" h="1301750">
                <a:moveTo>
                  <a:pt x="70103" y="0"/>
                </a:moveTo>
                <a:lnTo>
                  <a:pt x="0" y="0"/>
                </a:lnTo>
                <a:lnTo>
                  <a:pt x="0" y="1301496"/>
                </a:lnTo>
                <a:lnTo>
                  <a:pt x="70103" y="1301496"/>
                </a:lnTo>
                <a:lnTo>
                  <a:pt x="70103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9434" y="1206753"/>
            <a:ext cx="8240395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" algn="ctr">
              <a:lnSpc>
                <a:spcPts val="2645"/>
              </a:lnSpc>
              <a:spcBef>
                <a:spcPts val="100"/>
              </a:spcBef>
            </a:pPr>
            <a:r>
              <a:rPr sz="2400" dirty="0"/>
              <a:t>Introduction</a:t>
            </a:r>
            <a:r>
              <a:rPr sz="2400" spc="-65" dirty="0"/>
              <a:t> </a:t>
            </a:r>
            <a:r>
              <a:rPr sz="2400" spc="-25" dirty="0"/>
              <a:t>to</a:t>
            </a:r>
            <a:endParaRPr sz="2400"/>
          </a:p>
          <a:p>
            <a:pPr algn="ctr">
              <a:lnSpc>
                <a:spcPts val="4085"/>
              </a:lnSpc>
            </a:pPr>
            <a:r>
              <a:rPr dirty="0"/>
              <a:t>Parallel</a:t>
            </a:r>
            <a:r>
              <a:rPr spc="-2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Distributed</a:t>
            </a:r>
            <a:r>
              <a:rPr spc="-5" dirty="0"/>
              <a:t> </a:t>
            </a:r>
            <a:r>
              <a:rPr spc="-10" dirty="0"/>
              <a:t>Programming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33315" y="2771902"/>
            <a:ext cx="2584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 MT"/>
                <a:cs typeface="Arial MT"/>
              </a:rPr>
              <a:t>CS4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Introduction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MPI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7275" y="5079491"/>
            <a:ext cx="636789" cy="6644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20608" y="3055365"/>
            <a:ext cx="1686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 MT"/>
                <a:cs typeface="Arial MT"/>
              </a:rPr>
              <a:t>Sachin D 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5249" y="4868948"/>
            <a:ext cx="1247064" cy="9801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11768" y="5024628"/>
            <a:ext cx="2420112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CCC6-C3AC-3C7B-C901-F922F9D5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1661993"/>
          </a:xfrm>
        </p:spPr>
        <p:txBody>
          <a:bodyPr/>
          <a:lstStyle/>
          <a:p>
            <a:r>
              <a:rPr lang="en-IN" b="1" dirty="0"/>
              <a:t>Communication Cost - Bandwidth, Latency, and Payload Size</a:t>
            </a:r>
            <a:br>
              <a:rPr lang="en-IN" b="1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CB95A-D944-A82F-1954-76213F594A55}"/>
              </a:ext>
            </a:extLst>
          </p:cNvPr>
          <p:cNvSpPr txBox="1"/>
          <p:nvPr/>
        </p:nvSpPr>
        <p:spPr>
          <a:xfrm>
            <a:off x="304800" y="1408188"/>
            <a:ext cx="7239662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Key Metrics in Communication Cost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Bandwidth (Throughput):</a:t>
            </a:r>
            <a:r>
              <a:rPr lang="en-IN" dirty="0"/>
              <a:t> The amount of data transferred per unit time (measured in MB/s or GB/s).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Latency:</a:t>
            </a:r>
            <a:r>
              <a:rPr lang="en-IN" dirty="0"/>
              <a:t> The time taken to initiate and complete a data transfer (measured in milliseconds or microseconds).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Payload Size:</a:t>
            </a:r>
            <a:r>
              <a:rPr lang="en-IN" dirty="0"/>
              <a:t> The amount of data being transferred in a single message.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4.2 Formula for Bandwidth Calculation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9EBA4-60BD-7E46-3AAE-0BC73BE411A3}"/>
              </a:ext>
            </a:extLst>
          </p:cNvPr>
          <p:cNvSpPr txBox="1"/>
          <p:nvPr/>
        </p:nvSpPr>
        <p:spPr>
          <a:xfrm>
            <a:off x="312089" y="4953000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Bandwidth = Payload Size / Transfer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EBDE7-BEE3-0551-D0B4-1149F0EA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088" y="1517374"/>
            <a:ext cx="44912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E6E2D-5476-F6D7-5EAA-91447693866E}"/>
              </a:ext>
            </a:extLst>
          </p:cNvPr>
          <p:cNvSpPr txBox="1"/>
          <p:nvPr/>
        </p:nvSpPr>
        <p:spPr>
          <a:xfrm>
            <a:off x="533400" y="152400"/>
            <a:ext cx="9982200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What is Throttling / Flow Control and Where is it Useful?</a:t>
            </a:r>
          </a:p>
          <a:p>
            <a:pPr>
              <a:lnSpc>
                <a:spcPct val="150000"/>
              </a:lnSpc>
            </a:pPr>
            <a:r>
              <a:rPr lang="en-IN" b="1" dirty="0"/>
              <a:t>Definition of Throttling</a:t>
            </a:r>
          </a:p>
          <a:p>
            <a:pPr>
              <a:lnSpc>
                <a:spcPct val="150000"/>
              </a:lnSpc>
            </a:pPr>
            <a:r>
              <a:rPr lang="en-IN" dirty="0"/>
              <a:t>Throttling refers to </a:t>
            </a:r>
            <a:r>
              <a:rPr lang="en-IN" b="1" dirty="0"/>
              <a:t>regulating data transmission rates</a:t>
            </a:r>
            <a:r>
              <a:rPr lang="en-IN" dirty="0"/>
              <a:t> to prevent network congestion.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Why is Throttling Important?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Prevents overwhelming the receiver with excessive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Ensures fair bandwidth distribution.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Reduces packet loss and retransmissions.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6F104-4286-F809-7CB2-0BE082507F89}"/>
              </a:ext>
            </a:extLst>
          </p:cNvPr>
          <p:cNvSpPr txBox="1"/>
          <p:nvPr/>
        </p:nvSpPr>
        <p:spPr>
          <a:xfrm>
            <a:off x="609600" y="3581400"/>
            <a:ext cx="10058400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Payload Compression to Reduce Size at Increased Processing Cost</a:t>
            </a:r>
          </a:p>
          <a:p>
            <a:pPr>
              <a:lnSpc>
                <a:spcPct val="150000"/>
              </a:lnSpc>
            </a:pPr>
            <a:r>
              <a:rPr lang="en-IN" b="1" dirty="0"/>
              <a:t>Why Use Compression?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Reduces data transfer size.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Increases efficiency when bandwidth is limited.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Requires additional CPU processing for decompression.</a:t>
            </a:r>
          </a:p>
        </p:txBody>
      </p:sp>
    </p:spTree>
    <p:extLst>
      <p:ext uri="{BB962C8B-B14F-4D97-AF65-F5344CB8AC3E}">
        <p14:creationId xmlns:p14="http://schemas.microsoft.com/office/powerpoint/2010/main" val="94137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Safety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MPI</a:t>
            </a:r>
            <a:r>
              <a:rPr spc="-20" dirty="0"/>
              <a:t> </a:t>
            </a:r>
            <a:r>
              <a:rPr dirty="0"/>
              <a:t>programs,</a:t>
            </a:r>
            <a:r>
              <a:rPr spc="-25" dirty="0"/>
              <a:t> </a:t>
            </a:r>
            <a:r>
              <a:rPr spc="-10" dirty="0"/>
              <a:t>Deadlock?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38549"/>
            <a:ext cx="9704070" cy="145605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allows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MPI_Send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behave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two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ways: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it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simply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copy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message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MPI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managed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buffer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and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return,</a:t>
            </a:r>
            <a:endParaRPr sz="22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994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or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it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can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until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matching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call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MPI_Recv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starts.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608" y="883030"/>
            <a:ext cx="1171631" cy="12331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61789" y="1757679"/>
            <a:ext cx="1661795" cy="97155"/>
          </a:xfrm>
          <a:custGeom>
            <a:avLst/>
            <a:gdLst/>
            <a:ahLst/>
            <a:cxnLst/>
            <a:rect l="l" t="t" r="r" b="b"/>
            <a:pathLst>
              <a:path w="1661795" h="97155">
                <a:moveTo>
                  <a:pt x="1495777" y="82423"/>
                </a:moveTo>
                <a:lnTo>
                  <a:pt x="1479169" y="82423"/>
                </a:lnTo>
                <a:lnTo>
                  <a:pt x="1478441" y="82968"/>
                </a:lnTo>
                <a:lnTo>
                  <a:pt x="1478031" y="83185"/>
                </a:lnTo>
                <a:lnTo>
                  <a:pt x="1464945" y="91948"/>
                </a:lnTo>
                <a:lnTo>
                  <a:pt x="1463928" y="92710"/>
                </a:lnTo>
                <a:lnTo>
                  <a:pt x="1463548" y="94107"/>
                </a:lnTo>
                <a:lnTo>
                  <a:pt x="1464056" y="95250"/>
                </a:lnTo>
                <a:lnTo>
                  <a:pt x="1464564" y="96266"/>
                </a:lnTo>
                <a:lnTo>
                  <a:pt x="1465834" y="96900"/>
                </a:lnTo>
                <a:lnTo>
                  <a:pt x="1466977" y="96647"/>
                </a:lnTo>
                <a:lnTo>
                  <a:pt x="1483614" y="92202"/>
                </a:lnTo>
                <a:lnTo>
                  <a:pt x="1485773" y="91059"/>
                </a:lnTo>
                <a:lnTo>
                  <a:pt x="1495777" y="82423"/>
                </a:lnTo>
                <a:close/>
              </a:path>
              <a:path w="1661795" h="97155">
                <a:moveTo>
                  <a:pt x="1507563" y="69087"/>
                </a:moveTo>
                <a:lnTo>
                  <a:pt x="1491270" y="69087"/>
                </a:lnTo>
                <a:lnTo>
                  <a:pt x="1490904" y="69514"/>
                </a:lnTo>
                <a:lnTo>
                  <a:pt x="1490661" y="69723"/>
                </a:lnTo>
                <a:lnTo>
                  <a:pt x="1478353" y="82968"/>
                </a:lnTo>
                <a:lnTo>
                  <a:pt x="1479169" y="82423"/>
                </a:lnTo>
                <a:lnTo>
                  <a:pt x="1495777" y="82423"/>
                </a:lnTo>
                <a:lnTo>
                  <a:pt x="1500632" y="78232"/>
                </a:lnTo>
                <a:lnTo>
                  <a:pt x="1501521" y="77216"/>
                </a:lnTo>
                <a:lnTo>
                  <a:pt x="1507563" y="69087"/>
                </a:lnTo>
                <a:close/>
              </a:path>
              <a:path w="1661795" h="97155">
                <a:moveTo>
                  <a:pt x="18287" y="28067"/>
                </a:moveTo>
                <a:lnTo>
                  <a:pt x="19826" y="33274"/>
                </a:lnTo>
                <a:lnTo>
                  <a:pt x="19938" y="33655"/>
                </a:lnTo>
                <a:lnTo>
                  <a:pt x="20115" y="34008"/>
                </a:lnTo>
                <a:lnTo>
                  <a:pt x="20193" y="34162"/>
                </a:lnTo>
                <a:lnTo>
                  <a:pt x="21844" y="38354"/>
                </a:lnTo>
                <a:lnTo>
                  <a:pt x="22860" y="39878"/>
                </a:lnTo>
                <a:lnTo>
                  <a:pt x="50926" y="69087"/>
                </a:lnTo>
                <a:lnTo>
                  <a:pt x="52704" y="70866"/>
                </a:lnTo>
                <a:lnTo>
                  <a:pt x="55499" y="70866"/>
                </a:lnTo>
                <a:lnTo>
                  <a:pt x="57276" y="69087"/>
                </a:lnTo>
                <a:lnTo>
                  <a:pt x="59182" y="67310"/>
                </a:lnTo>
                <a:lnTo>
                  <a:pt x="59182" y="64389"/>
                </a:lnTo>
                <a:lnTo>
                  <a:pt x="57531" y="62484"/>
                </a:lnTo>
                <a:lnTo>
                  <a:pt x="32000" y="35306"/>
                </a:lnTo>
                <a:lnTo>
                  <a:pt x="31114" y="35306"/>
                </a:lnTo>
                <a:lnTo>
                  <a:pt x="30039" y="33274"/>
                </a:lnTo>
                <a:lnTo>
                  <a:pt x="30592" y="33274"/>
                </a:lnTo>
                <a:lnTo>
                  <a:pt x="30071" y="31247"/>
                </a:lnTo>
                <a:lnTo>
                  <a:pt x="29514" y="28829"/>
                </a:lnTo>
                <a:lnTo>
                  <a:pt x="18669" y="28829"/>
                </a:lnTo>
                <a:lnTo>
                  <a:pt x="18287" y="28067"/>
                </a:lnTo>
                <a:close/>
              </a:path>
              <a:path w="1661795" h="97155">
                <a:moveTo>
                  <a:pt x="1505539" y="47189"/>
                </a:moveTo>
                <a:lnTo>
                  <a:pt x="1500377" y="54229"/>
                </a:lnTo>
                <a:lnTo>
                  <a:pt x="1500124" y="54610"/>
                </a:lnTo>
                <a:lnTo>
                  <a:pt x="1490855" y="69514"/>
                </a:lnTo>
                <a:lnTo>
                  <a:pt x="1491251" y="69087"/>
                </a:lnTo>
                <a:lnTo>
                  <a:pt x="1507563" y="69087"/>
                </a:lnTo>
                <a:lnTo>
                  <a:pt x="1512205" y="62842"/>
                </a:lnTo>
                <a:lnTo>
                  <a:pt x="1512455" y="62484"/>
                </a:lnTo>
                <a:lnTo>
                  <a:pt x="1517762" y="56007"/>
                </a:lnTo>
                <a:lnTo>
                  <a:pt x="1514094" y="56007"/>
                </a:lnTo>
                <a:lnTo>
                  <a:pt x="1516126" y="55245"/>
                </a:lnTo>
                <a:lnTo>
                  <a:pt x="1519047" y="52324"/>
                </a:lnTo>
                <a:lnTo>
                  <a:pt x="1520913" y="50546"/>
                </a:lnTo>
                <a:lnTo>
                  <a:pt x="1521073" y="50177"/>
                </a:lnTo>
                <a:lnTo>
                  <a:pt x="1505967" y="50177"/>
                </a:lnTo>
                <a:lnTo>
                  <a:pt x="1505705" y="48426"/>
                </a:lnTo>
                <a:lnTo>
                  <a:pt x="1505585" y="47625"/>
                </a:lnTo>
                <a:lnTo>
                  <a:pt x="1505539" y="47189"/>
                </a:lnTo>
                <a:close/>
              </a:path>
              <a:path w="1661795" h="97155">
                <a:moveTo>
                  <a:pt x="565795" y="6096"/>
                </a:moveTo>
                <a:lnTo>
                  <a:pt x="19938" y="6096"/>
                </a:lnTo>
                <a:lnTo>
                  <a:pt x="20065" y="6731"/>
                </a:lnTo>
                <a:lnTo>
                  <a:pt x="20192" y="7366"/>
                </a:lnTo>
                <a:lnTo>
                  <a:pt x="20294" y="7874"/>
                </a:lnTo>
                <a:lnTo>
                  <a:pt x="21037" y="9525"/>
                </a:lnTo>
                <a:lnTo>
                  <a:pt x="21147" y="9768"/>
                </a:lnTo>
                <a:lnTo>
                  <a:pt x="23636" y="14224"/>
                </a:lnTo>
                <a:lnTo>
                  <a:pt x="456184" y="14224"/>
                </a:lnTo>
                <a:lnTo>
                  <a:pt x="531927" y="17928"/>
                </a:lnTo>
                <a:lnTo>
                  <a:pt x="531493" y="17928"/>
                </a:lnTo>
                <a:lnTo>
                  <a:pt x="603885" y="24003"/>
                </a:lnTo>
                <a:lnTo>
                  <a:pt x="745744" y="37337"/>
                </a:lnTo>
                <a:lnTo>
                  <a:pt x="745871" y="37465"/>
                </a:lnTo>
                <a:lnTo>
                  <a:pt x="813815" y="42545"/>
                </a:lnTo>
                <a:lnTo>
                  <a:pt x="885698" y="46100"/>
                </a:lnTo>
                <a:lnTo>
                  <a:pt x="967065" y="47008"/>
                </a:lnTo>
                <a:lnTo>
                  <a:pt x="1300098" y="47008"/>
                </a:lnTo>
                <a:lnTo>
                  <a:pt x="1328513" y="48426"/>
                </a:lnTo>
                <a:lnTo>
                  <a:pt x="1327780" y="48426"/>
                </a:lnTo>
                <a:lnTo>
                  <a:pt x="1355471" y="51308"/>
                </a:lnTo>
                <a:lnTo>
                  <a:pt x="1383664" y="53594"/>
                </a:lnTo>
                <a:lnTo>
                  <a:pt x="1383919" y="53594"/>
                </a:lnTo>
                <a:lnTo>
                  <a:pt x="1411224" y="54991"/>
                </a:lnTo>
                <a:lnTo>
                  <a:pt x="1445598" y="56007"/>
                </a:lnTo>
                <a:lnTo>
                  <a:pt x="1499255" y="56007"/>
                </a:lnTo>
                <a:lnTo>
                  <a:pt x="1500377" y="54229"/>
                </a:lnTo>
                <a:lnTo>
                  <a:pt x="1505539" y="47189"/>
                </a:lnTo>
                <a:lnTo>
                  <a:pt x="1505427" y="46100"/>
                </a:lnTo>
                <a:lnTo>
                  <a:pt x="1505374" y="45593"/>
                </a:lnTo>
                <a:lnTo>
                  <a:pt x="1505283" y="44710"/>
                </a:lnTo>
                <a:lnTo>
                  <a:pt x="1505203" y="43942"/>
                </a:lnTo>
                <a:lnTo>
                  <a:pt x="1507363" y="40386"/>
                </a:lnTo>
                <a:lnTo>
                  <a:pt x="1442338" y="40386"/>
                </a:lnTo>
                <a:lnTo>
                  <a:pt x="1412357" y="39636"/>
                </a:lnTo>
                <a:lnTo>
                  <a:pt x="1387171" y="38354"/>
                </a:lnTo>
                <a:lnTo>
                  <a:pt x="1386592" y="38354"/>
                </a:lnTo>
                <a:lnTo>
                  <a:pt x="1358059" y="36167"/>
                </a:lnTo>
                <a:lnTo>
                  <a:pt x="1356730" y="36167"/>
                </a:lnTo>
                <a:lnTo>
                  <a:pt x="1328927" y="33274"/>
                </a:lnTo>
                <a:lnTo>
                  <a:pt x="1328420" y="33274"/>
                </a:lnTo>
                <a:lnTo>
                  <a:pt x="1300595" y="32004"/>
                </a:lnTo>
                <a:lnTo>
                  <a:pt x="954151" y="32004"/>
                </a:lnTo>
                <a:lnTo>
                  <a:pt x="886570" y="31247"/>
                </a:lnTo>
                <a:lnTo>
                  <a:pt x="814832" y="27686"/>
                </a:lnTo>
                <a:lnTo>
                  <a:pt x="746887" y="22733"/>
                </a:lnTo>
                <a:lnTo>
                  <a:pt x="606594" y="9525"/>
                </a:lnTo>
                <a:lnTo>
                  <a:pt x="606800" y="9525"/>
                </a:lnTo>
                <a:lnTo>
                  <a:pt x="565795" y="6096"/>
                </a:lnTo>
                <a:close/>
              </a:path>
              <a:path w="1661795" h="97155">
                <a:moveTo>
                  <a:pt x="1520913" y="50546"/>
                </a:moveTo>
                <a:lnTo>
                  <a:pt x="1519047" y="52324"/>
                </a:lnTo>
                <a:lnTo>
                  <a:pt x="1516126" y="55245"/>
                </a:lnTo>
                <a:lnTo>
                  <a:pt x="1514094" y="56007"/>
                </a:lnTo>
                <a:lnTo>
                  <a:pt x="1517762" y="56007"/>
                </a:lnTo>
                <a:lnTo>
                  <a:pt x="1519427" y="53975"/>
                </a:lnTo>
                <a:lnTo>
                  <a:pt x="1520913" y="50546"/>
                </a:lnTo>
                <a:close/>
              </a:path>
              <a:path w="1661795" h="97155">
                <a:moveTo>
                  <a:pt x="1521240" y="49792"/>
                </a:moveTo>
                <a:lnTo>
                  <a:pt x="1520913" y="50546"/>
                </a:lnTo>
                <a:lnTo>
                  <a:pt x="1521300" y="50177"/>
                </a:lnTo>
                <a:lnTo>
                  <a:pt x="1521240" y="49792"/>
                </a:lnTo>
                <a:close/>
              </a:path>
              <a:path w="1661795" h="97155">
                <a:moveTo>
                  <a:pt x="1507361" y="44710"/>
                </a:moveTo>
                <a:lnTo>
                  <a:pt x="1505673" y="47008"/>
                </a:lnTo>
                <a:lnTo>
                  <a:pt x="1505705" y="48426"/>
                </a:lnTo>
                <a:lnTo>
                  <a:pt x="1505910" y="49792"/>
                </a:lnTo>
                <a:lnTo>
                  <a:pt x="1505967" y="50177"/>
                </a:lnTo>
                <a:lnTo>
                  <a:pt x="1507361" y="44710"/>
                </a:lnTo>
                <a:close/>
              </a:path>
              <a:path w="1661795" h="97155">
                <a:moveTo>
                  <a:pt x="1521783" y="44710"/>
                </a:moveTo>
                <a:lnTo>
                  <a:pt x="1507361" y="44710"/>
                </a:lnTo>
                <a:lnTo>
                  <a:pt x="1506061" y="49792"/>
                </a:lnTo>
                <a:lnTo>
                  <a:pt x="1505962" y="50177"/>
                </a:lnTo>
                <a:lnTo>
                  <a:pt x="1521073" y="50177"/>
                </a:lnTo>
                <a:lnTo>
                  <a:pt x="1521240" y="49792"/>
                </a:lnTo>
                <a:lnTo>
                  <a:pt x="1521378" y="48426"/>
                </a:lnTo>
                <a:lnTo>
                  <a:pt x="1521460" y="47625"/>
                </a:lnTo>
                <a:lnTo>
                  <a:pt x="1521528" y="47008"/>
                </a:lnTo>
                <a:lnTo>
                  <a:pt x="1521629" y="46100"/>
                </a:lnTo>
                <a:lnTo>
                  <a:pt x="1521685" y="45593"/>
                </a:lnTo>
                <a:lnTo>
                  <a:pt x="1521783" y="44710"/>
                </a:lnTo>
                <a:close/>
              </a:path>
              <a:path w="1661795" h="97155">
                <a:moveTo>
                  <a:pt x="1521783" y="44710"/>
                </a:moveTo>
                <a:lnTo>
                  <a:pt x="1521240" y="49792"/>
                </a:lnTo>
                <a:lnTo>
                  <a:pt x="1521201" y="50177"/>
                </a:lnTo>
                <a:lnTo>
                  <a:pt x="1521704" y="49792"/>
                </a:lnTo>
                <a:lnTo>
                  <a:pt x="1522272" y="46100"/>
                </a:lnTo>
                <a:lnTo>
                  <a:pt x="1522349" y="45593"/>
                </a:lnTo>
                <a:lnTo>
                  <a:pt x="1521783" y="44710"/>
                </a:lnTo>
                <a:close/>
              </a:path>
              <a:path w="1661795" h="97155">
                <a:moveTo>
                  <a:pt x="1508887" y="39878"/>
                </a:moveTo>
                <a:lnTo>
                  <a:pt x="1507363" y="40386"/>
                </a:lnTo>
                <a:lnTo>
                  <a:pt x="1505203" y="43942"/>
                </a:lnTo>
                <a:lnTo>
                  <a:pt x="1505283" y="44710"/>
                </a:lnTo>
                <a:lnTo>
                  <a:pt x="1505374" y="45593"/>
                </a:lnTo>
                <a:lnTo>
                  <a:pt x="1505427" y="46100"/>
                </a:lnTo>
                <a:lnTo>
                  <a:pt x="1505539" y="47189"/>
                </a:lnTo>
                <a:lnTo>
                  <a:pt x="1507358" y="44710"/>
                </a:lnTo>
                <a:lnTo>
                  <a:pt x="1521783" y="44710"/>
                </a:lnTo>
                <a:lnTo>
                  <a:pt x="1520398" y="42545"/>
                </a:lnTo>
                <a:lnTo>
                  <a:pt x="1506347" y="42545"/>
                </a:lnTo>
                <a:lnTo>
                  <a:pt x="1507744" y="41021"/>
                </a:lnTo>
                <a:lnTo>
                  <a:pt x="1508887" y="39878"/>
                </a:lnTo>
                <a:close/>
              </a:path>
              <a:path w="1661795" h="97155">
                <a:moveTo>
                  <a:pt x="1519047" y="40386"/>
                </a:moveTo>
                <a:lnTo>
                  <a:pt x="1519422" y="41021"/>
                </a:lnTo>
                <a:lnTo>
                  <a:pt x="1521783" y="44710"/>
                </a:lnTo>
                <a:lnTo>
                  <a:pt x="1521840" y="44196"/>
                </a:lnTo>
                <a:lnTo>
                  <a:pt x="1520131" y="41021"/>
                </a:lnTo>
                <a:lnTo>
                  <a:pt x="1520316" y="41021"/>
                </a:lnTo>
                <a:lnTo>
                  <a:pt x="1519047" y="40386"/>
                </a:lnTo>
                <a:close/>
              </a:path>
              <a:path w="1661795" h="97155">
                <a:moveTo>
                  <a:pt x="1513859" y="38026"/>
                </a:moveTo>
                <a:lnTo>
                  <a:pt x="1509461" y="39636"/>
                </a:lnTo>
                <a:lnTo>
                  <a:pt x="1508887" y="39878"/>
                </a:lnTo>
                <a:lnTo>
                  <a:pt x="1507744" y="41021"/>
                </a:lnTo>
                <a:lnTo>
                  <a:pt x="1506347" y="42545"/>
                </a:lnTo>
                <a:lnTo>
                  <a:pt x="1512663" y="39878"/>
                </a:lnTo>
                <a:lnTo>
                  <a:pt x="1518031" y="39878"/>
                </a:lnTo>
                <a:lnTo>
                  <a:pt x="1517014" y="39370"/>
                </a:lnTo>
                <a:lnTo>
                  <a:pt x="1513859" y="38026"/>
                </a:lnTo>
                <a:close/>
              </a:path>
              <a:path w="1661795" h="97155">
                <a:moveTo>
                  <a:pt x="1518031" y="39878"/>
                </a:moveTo>
                <a:lnTo>
                  <a:pt x="1512663" y="39878"/>
                </a:lnTo>
                <a:lnTo>
                  <a:pt x="1506347" y="42545"/>
                </a:lnTo>
                <a:lnTo>
                  <a:pt x="1520398" y="42545"/>
                </a:lnTo>
                <a:lnTo>
                  <a:pt x="1519016" y="40386"/>
                </a:lnTo>
                <a:lnTo>
                  <a:pt x="1518031" y="39878"/>
                </a:lnTo>
                <a:close/>
              </a:path>
              <a:path w="1661795" h="97155">
                <a:moveTo>
                  <a:pt x="1661668" y="39878"/>
                </a:moveTo>
                <a:lnTo>
                  <a:pt x="1518691" y="39878"/>
                </a:lnTo>
                <a:lnTo>
                  <a:pt x="1519016" y="40386"/>
                </a:lnTo>
                <a:lnTo>
                  <a:pt x="1362455" y="40386"/>
                </a:lnTo>
                <a:lnTo>
                  <a:pt x="1661668" y="39878"/>
                </a:lnTo>
                <a:close/>
              </a:path>
              <a:path w="1661795" h="97155">
                <a:moveTo>
                  <a:pt x="1513859" y="38026"/>
                </a:moveTo>
                <a:lnTo>
                  <a:pt x="1513528" y="38026"/>
                </a:lnTo>
                <a:lnTo>
                  <a:pt x="1510157" y="38608"/>
                </a:lnTo>
                <a:lnTo>
                  <a:pt x="1508887" y="39878"/>
                </a:lnTo>
                <a:lnTo>
                  <a:pt x="1509461" y="39636"/>
                </a:lnTo>
                <a:lnTo>
                  <a:pt x="1513859" y="38026"/>
                </a:lnTo>
                <a:close/>
              </a:path>
              <a:path w="1661795" h="97155">
                <a:moveTo>
                  <a:pt x="1514857" y="38026"/>
                </a:moveTo>
                <a:lnTo>
                  <a:pt x="1513859" y="38026"/>
                </a:lnTo>
                <a:lnTo>
                  <a:pt x="1517014" y="39370"/>
                </a:lnTo>
                <a:lnTo>
                  <a:pt x="1518031" y="39878"/>
                </a:lnTo>
                <a:lnTo>
                  <a:pt x="1518691" y="39878"/>
                </a:lnTo>
                <a:lnTo>
                  <a:pt x="1518366" y="39370"/>
                </a:lnTo>
                <a:lnTo>
                  <a:pt x="1518642" y="39370"/>
                </a:lnTo>
                <a:lnTo>
                  <a:pt x="1514857" y="38026"/>
                </a:lnTo>
                <a:close/>
              </a:path>
              <a:path w="1661795" h="97155">
                <a:moveTo>
                  <a:pt x="1353105" y="35787"/>
                </a:moveTo>
                <a:lnTo>
                  <a:pt x="1356730" y="36167"/>
                </a:lnTo>
                <a:lnTo>
                  <a:pt x="1358059" y="36167"/>
                </a:lnTo>
                <a:lnTo>
                  <a:pt x="1353105" y="35787"/>
                </a:lnTo>
                <a:close/>
              </a:path>
              <a:path w="1661795" h="97155">
                <a:moveTo>
                  <a:pt x="30091" y="33274"/>
                </a:moveTo>
                <a:lnTo>
                  <a:pt x="30240" y="33655"/>
                </a:lnTo>
                <a:lnTo>
                  <a:pt x="31114" y="35306"/>
                </a:lnTo>
                <a:lnTo>
                  <a:pt x="30821" y="34162"/>
                </a:lnTo>
                <a:lnTo>
                  <a:pt x="30781" y="34008"/>
                </a:lnTo>
                <a:lnTo>
                  <a:pt x="30091" y="33274"/>
                </a:lnTo>
                <a:close/>
              </a:path>
              <a:path w="1661795" h="97155">
                <a:moveTo>
                  <a:pt x="30926" y="34162"/>
                </a:moveTo>
                <a:lnTo>
                  <a:pt x="31114" y="35306"/>
                </a:lnTo>
                <a:lnTo>
                  <a:pt x="32000" y="35306"/>
                </a:lnTo>
                <a:lnTo>
                  <a:pt x="30926" y="34162"/>
                </a:lnTo>
                <a:close/>
              </a:path>
              <a:path w="1661795" h="97155">
                <a:moveTo>
                  <a:pt x="30592" y="33274"/>
                </a:moveTo>
                <a:lnTo>
                  <a:pt x="30091" y="33274"/>
                </a:lnTo>
                <a:lnTo>
                  <a:pt x="30781" y="34008"/>
                </a:lnTo>
                <a:lnTo>
                  <a:pt x="30690" y="33655"/>
                </a:lnTo>
                <a:lnTo>
                  <a:pt x="30592" y="33274"/>
                </a:lnTo>
                <a:close/>
              </a:path>
              <a:path w="1661795" h="97155">
                <a:moveTo>
                  <a:pt x="28129" y="23495"/>
                </a:moveTo>
                <a:lnTo>
                  <a:pt x="16001" y="23495"/>
                </a:lnTo>
                <a:lnTo>
                  <a:pt x="18669" y="28829"/>
                </a:lnTo>
                <a:lnTo>
                  <a:pt x="29514" y="28829"/>
                </a:lnTo>
                <a:lnTo>
                  <a:pt x="28837" y="25442"/>
                </a:lnTo>
                <a:lnTo>
                  <a:pt x="28448" y="24257"/>
                </a:lnTo>
                <a:lnTo>
                  <a:pt x="28129" y="23495"/>
                </a:lnTo>
                <a:close/>
              </a:path>
              <a:path w="1661795" h="97155">
                <a:moveTo>
                  <a:pt x="8255" y="10613"/>
                </a:moveTo>
                <a:lnTo>
                  <a:pt x="8762" y="12065"/>
                </a:lnTo>
                <a:lnTo>
                  <a:pt x="13588" y="19685"/>
                </a:lnTo>
                <a:lnTo>
                  <a:pt x="16278" y="24257"/>
                </a:lnTo>
                <a:lnTo>
                  <a:pt x="16256" y="24003"/>
                </a:lnTo>
                <a:lnTo>
                  <a:pt x="16001" y="23495"/>
                </a:lnTo>
                <a:lnTo>
                  <a:pt x="28129" y="23495"/>
                </a:lnTo>
                <a:lnTo>
                  <a:pt x="26162" y="18796"/>
                </a:lnTo>
                <a:lnTo>
                  <a:pt x="25908" y="18287"/>
                </a:lnTo>
                <a:lnTo>
                  <a:pt x="23636" y="14224"/>
                </a:lnTo>
                <a:lnTo>
                  <a:pt x="12460" y="14224"/>
                </a:lnTo>
                <a:lnTo>
                  <a:pt x="17989" y="11684"/>
                </a:lnTo>
                <a:lnTo>
                  <a:pt x="9144" y="11684"/>
                </a:lnTo>
                <a:lnTo>
                  <a:pt x="9032" y="11460"/>
                </a:lnTo>
                <a:lnTo>
                  <a:pt x="8255" y="10613"/>
                </a:lnTo>
                <a:close/>
              </a:path>
              <a:path w="1661795" h="97155">
                <a:moveTo>
                  <a:pt x="18476" y="11460"/>
                </a:moveTo>
                <a:lnTo>
                  <a:pt x="12460" y="14224"/>
                </a:lnTo>
                <a:lnTo>
                  <a:pt x="23636" y="14224"/>
                </a:lnTo>
                <a:lnTo>
                  <a:pt x="22217" y="11684"/>
                </a:lnTo>
                <a:lnTo>
                  <a:pt x="18414" y="11684"/>
                </a:lnTo>
                <a:lnTo>
                  <a:pt x="18476" y="11460"/>
                </a:lnTo>
                <a:close/>
              </a:path>
              <a:path w="1661795" h="97155">
                <a:moveTo>
                  <a:pt x="19003" y="9525"/>
                </a:moveTo>
                <a:lnTo>
                  <a:pt x="7874" y="9525"/>
                </a:lnTo>
                <a:lnTo>
                  <a:pt x="9144" y="11684"/>
                </a:lnTo>
                <a:lnTo>
                  <a:pt x="17989" y="11684"/>
                </a:lnTo>
                <a:lnTo>
                  <a:pt x="18476" y="11460"/>
                </a:lnTo>
                <a:lnTo>
                  <a:pt x="18899" y="9906"/>
                </a:lnTo>
                <a:lnTo>
                  <a:pt x="19003" y="9525"/>
                </a:lnTo>
                <a:close/>
              </a:path>
              <a:path w="1661795" h="97155">
                <a:moveTo>
                  <a:pt x="19938" y="6096"/>
                </a:moveTo>
                <a:lnTo>
                  <a:pt x="18706" y="10613"/>
                </a:lnTo>
                <a:lnTo>
                  <a:pt x="18526" y="11460"/>
                </a:lnTo>
                <a:lnTo>
                  <a:pt x="18414" y="11684"/>
                </a:lnTo>
                <a:lnTo>
                  <a:pt x="22217" y="11684"/>
                </a:lnTo>
                <a:lnTo>
                  <a:pt x="21223" y="9906"/>
                </a:lnTo>
                <a:lnTo>
                  <a:pt x="21140" y="9768"/>
                </a:lnTo>
                <a:lnTo>
                  <a:pt x="20637" y="8636"/>
                </a:lnTo>
                <a:lnTo>
                  <a:pt x="20447" y="8636"/>
                </a:lnTo>
                <a:lnTo>
                  <a:pt x="20065" y="7366"/>
                </a:lnTo>
                <a:lnTo>
                  <a:pt x="19938" y="6096"/>
                </a:lnTo>
                <a:close/>
              </a:path>
              <a:path w="1661795" h="97155">
                <a:moveTo>
                  <a:pt x="8098" y="9906"/>
                </a:moveTo>
                <a:lnTo>
                  <a:pt x="8255" y="10613"/>
                </a:lnTo>
                <a:lnTo>
                  <a:pt x="9045" y="11460"/>
                </a:lnTo>
                <a:lnTo>
                  <a:pt x="8514" y="10613"/>
                </a:lnTo>
                <a:lnTo>
                  <a:pt x="8098" y="9906"/>
                </a:lnTo>
                <a:close/>
              </a:path>
              <a:path w="1661795" h="97155">
                <a:moveTo>
                  <a:pt x="462334" y="0"/>
                </a:moveTo>
                <a:lnTo>
                  <a:pt x="158877" y="0"/>
                </a:lnTo>
                <a:lnTo>
                  <a:pt x="0" y="381"/>
                </a:lnTo>
                <a:lnTo>
                  <a:pt x="11302" y="381"/>
                </a:lnTo>
                <a:lnTo>
                  <a:pt x="8889" y="1905"/>
                </a:lnTo>
                <a:lnTo>
                  <a:pt x="7747" y="4318"/>
                </a:lnTo>
                <a:lnTo>
                  <a:pt x="6731" y="6731"/>
                </a:lnTo>
                <a:lnTo>
                  <a:pt x="7238" y="9525"/>
                </a:lnTo>
                <a:lnTo>
                  <a:pt x="8255" y="10613"/>
                </a:lnTo>
                <a:lnTo>
                  <a:pt x="8007" y="9906"/>
                </a:lnTo>
                <a:lnTo>
                  <a:pt x="7959" y="9768"/>
                </a:lnTo>
                <a:lnTo>
                  <a:pt x="7874" y="9525"/>
                </a:lnTo>
                <a:lnTo>
                  <a:pt x="19003" y="9525"/>
                </a:lnTo>
                <a:lnTo>
                  <a:pt x="19938" y="6096"/>
                </a:lnTo>
                <a:lnTo>
                  <a:pt x="565795" y="6096"/>
                </a:lnTo>
                <a:lnTo>
                  <a:pt x="532384" y="3302"/>
                </a:lnTo>
                <a:lnTo>
                  <a:pt x="462334" y="0"/>
                </a:lnTo>
                <a:close/>
              </a:path>
              <a:path w="1661795" h="97155">
                <a:moveTo>
                  <a:pt x="20294" y="7874"/>
                </a:moveTo>
                <a:lnTo>
                  <a:pt x="20447" y="8636"/>
                </a:lnTo>
                <a:lnTo>
                  <a:pt x="20637" y="8636"/>
                </a:lnTo>
                <a:lnTo>
                  <a:pt x="20294" y="78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1252" y="2703829"/>
            <a:ext cx="1689734" cy="13703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77517" y="2151888"/>
            <a:ext cx="14604" cy="28575"/>
          </a:xfrm>
          <a:custGeom>
            <a:avLst/>
            <a:gdLst/>
            <a:ahLst/>
            <a:cxnLst/>
            <a:rect l="l" t="t" r="r" b="b"/>
            <a:pathLst>
              <a:path w="14605" h="28575">
                <a:moveTo>
                  <a:pt x="14588" y="17779"/>
                </a:moveTo>
                <a:lnTo>
                  <a:pt x="4571" y="17779"/>
                </a:lnTo>
                <a:lnTo>
                  <a:pt x="4571" y="19431"/>
                </a:lnTo>
                <a:lnTo>
                  <a:pt x="4314" y="19431"/>
                </a:lnTo>
                <a:lnTo>
                  <a:pt x="3937" y="21844"/>
                </a:lnTo>
                <a:lnTo>
                  <a:pt x="3428" y="24511"/>
                </a:lnTo>
                <a:lnTo>
                  <a:pt x="5206" y="27177"/>
                </a:lnTo>
                <a:lnTo>
                  <a:pt x="10668" y="28194"/>
                </a:lnTo>
                <a:lnTo>
                  <a:pt x="13334" y="26288"/>
                </a:lnTo>
                <a:lnTo>
                  <a:pt x="14605" y="19685"/>
                </a:lnTo>
                <a:lnTo>
                  <a:pt x="14605" y="19431"/>
                </a:lnTo>
                <a:lnTo>
                  <a:pt x="4571" y="19431"/>
                </a:lnTo>
                <a:lnTo>
                  <a:pt x="4451" y="18588"/>
                </a:lnTo>
                <a:lnTo>
                  <a:pt x="14605" y="18588"/>
                </a:lnTo>
                <a:lnTo>
                  <a:pt x="14588" y="17779"/>
                </a:lnTo>
                <a:close/>
              </a:path>
              <a:path w="14605" h="28575">
                <a:moveTo>
                  <a:pt x="12811" y="9271"/>
                </a:moveTo>
                <a:lnTo>
                  <a:pt x="2666" y="9271"/>
                </a:lnTo>
                <a:lnTo>
                  <a:pt x="2904" y="9983"/>
                </a:lnTo>
                <a:lnTo>
                  <a:pt x="2932" y="10413"/>
                </a:lnTo>
                <a:lnTo>
                  <a:pt x="3740" y="13885"/>
                </a:lnTo>
                <a:lnTo>
                  <a:pt x="4329" y="17779"/>
                </a:lnTo>
                <a:lnTo>
                  <a:pt x="4452" y="18588"/>
                </a:lnTo>
                <a:lnTo>
                  <a:pt x="4571" y="17779"/>
                </a:lnTo>
                <a:lnTo>
                  <a:pt x="14588" y="17779"/>
                </a:lnTo>
                <a:lnTo>
                  <a:pt x="14199" y="14742"/>
                </a:lnTo>
                <a:lnTo>
                  <a:pt x="14089" y="13885"/>
                </a:lnTo>
                <a:lnTo>
                  <a:pt x="13969" y="12953"/>
                </a:lnTo>
                <a:lnTo>
                  <a:pt x="13715" y="12191"/>
                </a:lnTo>
                <a:lnTo>
                  <a:pt x="12811" y="9271"/>
                </a:lnTo>
                <a:close/>
              </a:path>
              <a:path w="14605" h="28575">
                <a:moveTo>
                  <a:pt x="5968" y="0"/>
                </a:moveTo>
                <a:lnTo>
                  <a:pt x="3626" y="0"/>
                </a:lnTo>
                <a:lnTo>
                  <a:pt x="507" y="2159"/>
                </a:lnTo>
                <a:lnTo>
                  <a:pt x="0" y="4317"/>
                </a:lnTo>
                <a:lnTo>
                  <a:pt x="2832" y="9983"/>
                </a:lnTo>
                <a:lnTo>
                  <a:pt x="2666" y="9271"/>
                </a:lnTo>
                <a:lnTo>
                  <a:pt x="12811" y="9271"/>
                </a:lnTo>
                <a:lnTo>
                  <a:pt x="12064" y="6858"/>
                </a:lnTo>
                <a:lnTo>
                  <a:pt x="10794" y="4825"/>
                </a:lnTo>
                <a:lnTo>
                  <a:pt x="59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9108" y="2758567"/>
            <a:ext cx="20320" cy="17145"/>
          </a:xfrm>
          <a:custGeom>
            <a:avLst/>
            <a:gdLst/>
            <a:ahLst/>
            <a:cxnLst/>
            <a:rect l="l" t="t" r="r" b="b"/>
            <a:pathLst>
              <a:path w="20320" h="17144">
                <a:moveTo>
                  <a:pt x="12170" y="13453"/>
                </a:moveTo>
                <a:lnTo>
                  <a:pt x="12228" y="13588"/>
                </a:lnTo>
                <a:lnTo>
                  <a:pt x="12453" y="13970"/>
                </a:lnTo>
                <a:lnTo>
                  <a:pt x="13734" y="15367"/>
                </a:lnTo>
                <a:lnTo>
                  <a:pt x="16274" y="16763"/>
                </a:lnTo>
                <a:lnTo>
                  <a:pt x="18179" y="16383"/>
                </a:lnTo>
                <a:lnTo>
                  <a:pt x="19714" y="13970"/>
                </a:lnTo>
                <a:lnTo>
                  <a:pt x="13861" y="13970"/>
                </a:lnTo>
                <a:lnTo>
                  <a:pt x="12464" y="13588"/>
                </a:lnTo>
                <a:lnTo>
                  <a:pt x="12170" y="13453"/>
                </a:lnTo>
                <a:close/>
              </a:path>
              <a:path w="20320" h="17144">
                <a:moveTo>
                  <a:pt x="11575" y="12065"/>
                </a:moveTo>
                <a:lnTo>
                  <a:pt x="12170" y="13453"/>
                </a:lnTo>
                <a:lnTo>
                  <a:pt x="12464" y="13588"/>
                </a:lnTo>
                <a:lnTo>
                  <a:pt x="13861" y="13970"/>
                </a:lnTo>
                <a:lnTo>
                  <a:pt x="11575" y="12065"/>
                </a:lnTo>
                <a:close/>
              </a:path>
              <a:path w="20320" h="17144">
                <a:moveTo>
                  <a:pt x="19753" y="12065"/>
                </a:moveTo>
                <a:lnTo>
                  <a:pt x="11575" y="12065"/>
                </a:lnTo>
                <a:lnTo>
                  <a:pt x="13861" y="13970"/>
                </a:lnTo>
                <a:lnTo>
                  <a:pt x="19714" y="13970"/>
                </a:lnTo>
                <a:lnTo>
                  <a:pt x="19957" y="13588"/>
                </a:lnTo>
                <a:lnTo>
                  <a:pt x="19855" y="12827"/>
                </a:lnTo>
                <a:lnTo>
                  <a:pt x="19753" y="12065"/>
                </a:lnTo>
                <a:close/>
              </a:path>
              <a:path w="20320" h="17144">
                <a:moveTo>
                  <a:pt x="7561" y="9525"/>
                </a:moveTo>
                <a:lnTo>
                  <a:pt x="7892" y="9906"/>
                </a:lnTo>
                <a:lnTo>
                  <a:pt x="10813" y="12827"/>
                </a:lnTo>
                <a:lnTo>
                  <a:pt x="12170" y="13453"/>
                </a:lnTo>
                <a:lnTo>
                  <a:pt x="11575" y="12065"/>
                </a:lnTo>
                <a:lnTo>
                  <a:pt x="19753" y="12065"/>
                </a:lnTo>
                <a:lnTo>
                  <a:pt x="19703" y="11684"/>
                </a:lnTo>
                <a:lnTo>
                  <a:pt x="19385" y="11430"/>
                </a:lnTo>
                <a:lnTo>
                  <a:pt x="18433" y="11430"/>
                </a:lnTo>
                <a:lnTo>
                  <a:pt x="17417" y="9906"/>
                </a:lnTo>
                <a:lnTo>
                  <a:pt x="8400" y="9906"/>
                </a:lnTo>
                <a:lnTo>
                  <a:pt x="7561" y="9525"/>
                </a:lnTo>
                <a:close/>
              </a:path>
              <a:path w="20320" h="17144">
                <a:moveTo>
                  <a:pt x="17417" y="9906"/>
                </a:moveTo>
                <a:lnTo>
                  <a:pt x="18433" y="11430"/>
                </a:lnTo>
                <a:lnTo>
                  <a:pt x="18179" y="10668"/>
                </a:lnTo>
                <a:lnTo>
                  <a:pt x="18433" y="10668"/>
                </a:lnTo>
                <a:lnTo>
                  <a:pt x="17417" y="9906"/>
                </a:lnTo>
                <a:close/>
              </a:path>
              <a:path w="20320" h="17144">
                <a:moveTo>
                  <a:pt x="18433" y="10668"/>
                </a:moveTo>
                <a:lnTo>
                  <a:pt x="18179" y="10668"/>
                </a:lnTo>
                <a:lnTo>
                  <a:pt x="18433" y="11430"/>
                </a:lnTo>
                <a:lnTo>
                  <a:pt x="19385" y="11430"/>
                </a:lnTo>
                <a:lnTo>
                  <a:pt x="18433" y="10668"/>
                </a:lnTo>
                <a:close/>
              </a:path>
              <a:path w="20320" h="17144">
                <a:moveTo>
                  <a:pt x="16991" y="8762"/>
                </a:moveTo>
                <a:lnTo>
                  <a:pt x="7130" y="8762"/>
                </a:lnTo>
                <a:lnTo>
                  <a:pt x="8400" y="9906"/>
                </a:lnTo>
                <a:lnTo>
                  <a:pt x="17417" y="9906"/>
                </a:lnTo>
                <a:lnTo>
                  <a:pt x="18433" y="10668"/>
                </a:lnTo>
                <a:lnTo>
                  <a:pt x="18179" y="10668"/>
                </a:lnTo>
                <a:lnTo>
                  <a:pt x="17925" y="9906"/>
                </a:lnTo>
                <a:lnTo>
                  <a:pt x="17798" y="9525"/>
                </a:lnTo>
                <a:lnTo>
                  <a:pt x="16991" y="8762"/>
                </a:lnTo>
                <a:close/>
              </a:path>
              <a:path w="20320" h="17144">
                <a:moveTo>
                  <a:pt x="7130" y="8762"/>
                </a:moveTo>
                <a:lnTo>
                  <a:pt x="7468" y="9271"/>
                </a:lnTo>
                <a:lnTo>
                  <a:pt x="7561" y="9525"/>
                </a:lnTo>
                <a:lnTo>
                  <a:pt x="8400" y="9906"/>
                </a:lnTo>
                <a:lnTo>
                  <a:pt x="7130" y="8762"/>
                </a:lnTo>
                <a:close/>
              </a:path>
              <a:path w="20320" h="17144">
                <a:moveTo>
                  <a:pt x="4741" y="6313"/>
                </a:moveTo>
                <a:lnTo>
                  <a:pt x="7561" y="9525"/>
                </a:lnTo>
                <a:lnTo>
                  <a:pt x="7468" y="9271"/>
                </a:lnTo>
                <a:lnTo>
                  <a:pt x="7130" y="8762"/>
                </a:lnTo>
                <a:lnTo>
                  <a:pt x="16991" y="8762"/>
                </a:lnTo>
                <a:lnTo>
                  <a:pt x="16318" y="8128"/>
                </a:lnTo>
                <a:lnTo>
                  <a:pt x="7130" y="8128"/>
                </a:lnTo>
                <a:lnTo>
                  <a:pt x="5664" y="7366"/>
                </a:lnTo>
                <a:lnTo>
                  <a:pt x="6495" y="7366"/>
                </a:lnTo>
                <a:lnTo>
                  <a:pt x="4741" y="6313"/>
                </a:lnTo>
                <a:close/>
              </a:path>
              <a:path w="20320" h="17144">
                <a:moveTo>
                  <a:pt x="3390" y="5461"/>
                </a:moveTo>
                <a:lnTo>
                  <a:pt x="195" y="5461"/>
                </a:lnTo>
                <a:lnTo>
                  <a:pt x="792" y="6313"/>
                </a:lnTo>
                <a:lnTo>
                  <a:pt x="1923" y="7747"/>
                </a:lnTo>
                <a:lnTo>
                  <a:pt x="3574" y="8128"/>
                </a:lnTo>
                <a:lnTo>
                  <a:pt x="4980" y="7366"/>
                </a:lnTo>
                <a:lnTo>
                  <a:pt x="5664" y="7366"/>
                </a:lnTo>
                <a:lnTo>
                  <a:pt x="3955" y="6477"/>
                </a:lnTo>
                <a:lnTo>
                  <a:pt x="3390" y="5461"/>
                </a:lnTo>
                <a:close/>
              </a:path>
              <a:path w="20320" h="17144">
                <a:moveTo>
                  <a:pt x="3535" y="5461"/>
                </a:moveTo>
                <a:lnTo>
                  <a:pt x="3390" y="5461"/>
                </a:lnTo>
                <a:lnTo>
                  <a:pt x="3756" y="6120"/>
                </a:lnTo>
                <a:lnTo>
                  <a:pt x="3864" y="6313"/>
                </a:lnTo>
                <a:lnTo>
                  <a:pt x="3955" y="6477"/>
                </a:lnTo>
                <a:lnTo>
                  <a:pt x="7130" y="8128"/>
                </a:lnTo>
                <a:lnTo>
                  <a:pt x="7765" y="8128"/>
                </a:lnTo>
                <a:lnTo>
                  <a:pt x="6495" y="7366"/>
                </a:lnTo>
                <a:lnTo>
                  <a:pt x="5268" y="7366"/>
                </a:lnTo>
                <a:lnTo>
                  <a:pt x="4747" y="6477"/>
                </a:lnTo>
                <a:lnTo>
                  <a:pt x="4651" y="6313"/>
                </a:lnTo>
                <a:lnTo>
                  <a:pt x="4538" y="6120"/>
                </a:lnTo>
                <a:lnTo>
                  <a:pt x="3535" y="5461"/>
                </a:lnTo>
                <a:close/>
              </a:path>
              <a:path w="20320" h="17144">
                <a:moveTo>
                  <a:pt x="4650" y="6120"/>
                </a:moveTo>
                <a:lnTo>
                  <a:pt x="4741" y="6313"/>
                </a:lnTo>
                <a:lnTo>
                  <a:pt x="7765" y="8128"/>
                </a:lnTo>
                <a:lnTo>
                  <a:pt x="16318" y="8128"/>
                </a:lnTo>
                <a:lnTo>
                  <a:pt x="16184" y="8000"/>
                </a:lnTo>
                <a:lnTo>
                  <a:pt x="15639" y="8000"/>
                </a:lnTo>
                <a:lnTo>
                  <a:pt x="14686" y="7366"/>
                </a:lnTo>
                <a:lnTo>
                  <a:pt x="6758" y="7366"/>
                </a:lnTo>
                <a:lnTo>
                  <a:pt x="4650" y="6120"/>
                </a:lnTo>
                <a:close/>
              </a:path>
              <a:path w="20320" h="17144">
                <a:moveTo>
                  <a:pt x="6114" y="0"/>
                </a:moveTo>
                <a:lnTo>
                  <a:pt x="4590" y="0"/>
                </a:lnTo>
                <a:lnTo>
                  <a:pt x="2431" y="1016"/>
                </a:lnTo>
                <a:lnTo>
                  <a:pt x="0" y="5461"/>
                </a:lnTo>
                <a:lnTo>
                  <a:pt x="3535" y="5461"/>
                </a:lnTo>
                <a:lnTo>
                  <a:pt x="6758" y="7366"/>
                </a:lnTo>
                <a:lnTo>
                  <a:pt x="14686" y="7366"/>
                </a:lnTo>
                <a:lnTo>
                  <a:pt x="15639" y="8000"/>
                </a:lnTo>
                <a:lnTo>
                  <a:pt x="14242" y="6477"/>
                </a:lnTo>
                <a:lnTo>
                  <a:pt x="13885" y="6120"/>
                </a:lnTo>
                <a:lnTo>
                  <a:pt x="13691" y="6120"/>
                </a:lnTo>
                <a:lnTo>
                  <a:pt x="12972" y="4825"/>
                </a:lnTo>
                <a:lnTo>
                  <a:pt x="12553" y="4445"/>
                </a:lnTo>
                <a:lnTo>
                  <a:pt x="11702" y="4445"/>
                </a:lnTo>
                <a:lnTo>
                  <a:pt x="10178" y="2794"/>
                </a:lnTo>
                <a:lnTo>
                  <a:pt x="10654" y="2794"/>
                </a:lnTo>
                <a:lnTo>
                  <a:pt x="10241" y="2540"/>
                </a:lnTo>
                <a:lnTo>
                  <a:pt x="10051" y="2540"/>
                </a:lnTo>
                <a:lnTo>
                  <a:pt x="7130" y="1016"/>
                </a:lnTo>
                <a:lnTo>
                  <a:pt x="8423" y="1016"/>
                </a:lnTo>
                <a:lnTo>
                  <a:pt x="6114" y="0"/>
                </a:lnTo>
                <a:close/>
              </a:path>
              <a:path w="20320" h="17144">
                <a:moveTo>
                  <a:pt x="15512" y="7366"/>
                </a:moveTo>
                <a:lnTo>
                  <a:pt x="15057" y="7366"/>
                </a:lnTo>
                <a:lnTo>
                  <a:pt x="15639" y="8000"/>
                </a:lnTo>
                <a:lnTo>
                  <a:pt x="16184" y="8000"/>
                </a:lnTo>
                <a:lnTo>
                  <a:pt x="15512" y="7366"/>
                </a:lnTo>
                <a:close/>
              </a:path>
              <a:path w="20320" h="17144">
                <a:moveTo>
                  <a:pt x="13226" y="5461"/>
                </a:moveTo>
                <a:lnTo>
                  <a:pt x="13720" y="6120"/>
                </a:lnTo>
                <a:lnTo>
                  <a:pt x="13885" y="6120"/>
                </a:lnTo>
                <a:lnTo>
                  <a:pt x="13226" y="5461"/>
                </a:lnTo>
                <a:close/>
              </a:path>
              <a:path w="20320" h="17144">
                <a:moveTo>
                  <a:pt x="10178" y="2794"/>
                </a:moveTo>
                <a:lnTo>
                  <a:pt x="11702" y="4445"/>
                </a:lnTo>
                <a:lnTo>
                  <a:pt x="11298" y="3556"/>
                </a:lnTo>
                <a:lnTo>
                  <a:pt x="11575" y="3556"/>
                </a:lnTo>
                <a:lnTo>
                  <a:pt x="10178" y="2794"/>
                </a:lnTo>
                <a:close/>
              </a:path>
              <a:path w="20320" h="17144">
                <a:moveTo>
                  <a:pt x="11575" y="3556"/>
                </a:moveTo>
                <a:lnTo>
                  <a:pt x="11298" y="3556"/>
                </a:lnTo>
                <a:lnTo>
                  <a:pt x="11702" y="4445"/>
                </a:lnTo>
                <a:lnTo>
                  <a:pt x="12553" y="4445"/>
                </a:lnTo>
                <a:lnTo>
                  <a:pt x="11575" y="3556"/>
                </a:lnTo>
                <a:close/>
              </a:path>
              <a:path w="20320" h="17144">
                <a:moveTo>
                  <a:pt x="10654" y="2794"/>
                </a:moveTo>
                <a:lnTo>
                  <a:pt x="10178" y="2794"/>
                </a:lnTo>
                <a:lnTo>
                  <a:pt x="11575" y="3556"/>
                </a:lnTo>
                <a:lnTo>
                  <a:pt x="11298" y="3556"/>
                </a:lnTo>
                <a:lnTo>
                  <a:pt x="11067" y="3048"/>
                </a:lnTo>
                <a:lnTo>
                  <a:pt x="10654" y="2794"/>
                </a:lnTo>
                <a:close/>
              </a:path>
              <a:path w="20320" h="17144">
                <a:moveTo>
                  <a:pt x="7765" y="1016"/>
                </a:moveTo>
                <a:lnTo>
                  <a:pt x="7130" y="1016"/>
                </a:lnTo>
                <a:lnTo>
                  <a:pt x="10051" y="2540"/>
                </a:lnTo>
                <a:lnTo>
                  <a:pt x="9918" y="2341"/>
                </a:lnTo>
                <a:lnTo>
                  <a:pt x="7765" y="1016"/>
                </a:lnTo>
                <a:close/>
              </a:path>
              <a:path w="20320" h="17144">
                <a:moveTo>
                  <a:pt x="9918" y="2341"/>
                </a:moveTo>
                <a:lnTo>
                  <a:pt x="10051" y="2540"/>
                </a:lnTo>
                <a:lnTo>
                  <a:pt x="10241" y="2540"/>
                </a:lnTo>
                <a:lnTo>
                  <a:pt x="9918" y="2341"/>
                </a:lnTo>
                <a:close/>
              </a:path>
              <a:path w="20320" h="17144">
                <a:moveTo>
                  <a:pt x="8423" y="1016"/>
                </a:moveTo>
                <a:lnTo>
                  <a:pt x="7765" y="1016"/>
                </a:lnTo>
                <a:lnTo>
                  <a:pt x="9918" y="2341"/>
                </a:lnTo>
                <a:lnTo>
                  <a:pt x="9289" y="1397"/>
                </a:lnTo>
                <a:lnTo>
                  <a:pt x="8423" y="10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Safety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MPI</a:t>
            </a:r>
            <a:r>
              <a:rPr spc="-20" dirty="0"/>
              <a:t> </a:t>
            </a:r>
            <a:r>
              <a:rPr spc="-10" dirty="0"/>
              <a:t>programs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518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Many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implementations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threshold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system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switches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617472"/>
            <a:ext cx="8134350" cy="15043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buffering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blocking.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Relatively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small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buffered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MPI_Send.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Larger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messages,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cause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block.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15414" y="1698117"/>
            <a:ext cx="80645" cy="48260"/>
          </a:xfrm>
          <a:custGeom>
            <a:avLst/>
            <a:gdLst/>
            <a:ahLst/>
            <a:cxnLst/>
            <a:rect l="l" t="t" r="r" b="b"/>
            <a:pathLst>
              <a:path w="80644" h="48260">
                <a:moveTo>
                  <a:pt x="80644" y="28829"/>
                </a:moveTo>
                <a:lnTo>
                  <a:pt x="73913" y="28829"/>
                </a:lnTo>
                <a:lnTo>
                  <a:pt x="74168" y="37337"/>
                </a:lnTo>
                <a:lnTo>
                  <a:pt x="74294" y="37465"/>
                </a:lnTo>
                <a:lnTo>
                  <a:pt x="74930" y="45720"/>
                </a:lnTo>
                <a:lnTo>
                  <a:pt x="74930" y="46990"/>
                </a:lnTo>
                <a:lnTo>
                  <a:pt x="75946" y="48006"/>
                </a:lnTo>
                <a:lnTo>
                  <a:pt x="78486" y="48006"/>
                </a:lnTo>
                <a:lnTo>
                  <a:pt x="79502" y="46990"/>
                </a:lnTo>
                <a:lnTo>
                  <a:pt x="79629" y="45720"/>
                </a:lnTo>
                <a:lnTo>
                  <a:pt x="80263" y="37465"/>
                </a:lnTo>
                <a:lnTo>
                  <a:pt x="80605" y="29718"/>
                </a:lnTo>
                <a:lnTo>
                  <a:pt x="80644" y="28829"/>
                </a:lnTo>
                <a:close/>
              </a:path>
              <a:path w="80644" h="48260">
                <a:moveTo>
                  <a:pt x="72237" y="24625"/>
                </a:moveTo>
                <a:lnTo>
                  <a:pt x="73931" y="29408"/>
                </a:lnTo>
                <a:lnTo>
                  <a:pt x="73913" y="28829"/>
                </a:lnTo>
                <a:lnTo>
                  <a:pt x="80644" y="28829"/>
                </a:lnTo>
                <a:lnTo>
                  <a:pt x="80391" y="27559"/>
                </a:lnTo>
                <a:lnTo>
                  <a:pt x="79581" y="25273"/>
                </a:lnTo>
                <a:lnTo>
                  <a:pt x="73152" y="25273"/>
                </a:lnTo>
                <a:lnTo>
                  <a:pt x="72237" y="24625"/>
                </a:lnTo>
                <a:close/>
              </a:path>
              <a:path w="80644" h="48260">
                <a:moveTo>
                  <a:pt x="71881" y="23622"/>
                </a:moveTo>
                <a:lnTo>
                  <a:pt x="72237" y="24625"/>
                </a:lnTo>
                <a:lnTo>
                  <a:pt x="73152" y="25273"/>
                </a:lnTo>
                <a:lnTo>
                  <a:pt x="71881" y="23622"/>
                </a:lnTo>
                <a:close/>
              </a:path>
              <a:path w="80644" h="48260">
                <a:moveTo>
                  <a:pt x="78996" y="23622"/>
                </a:moveTo>
                <a:lnTo>
                  <a:pt x="71881" y="23622"/>
                </a:lnTo>
                <a:lnTo>
                  <a:pt x="73152" y="25273"/>
                </a:lnTo>
                <a:lnTo>
                  <a:pt x="79581" y="25273"/>
                </a:lnTo>
                <a:lnTo>
                  <a:pt x="78996" y="23622"/>
                </a:lnTo>
                <a:close/>
              </a:path>
              <a:path w="80644" h="48260">
                <a:moveTo>
                  <a:pt x="67586" y="21330"/>
                </a:moveTo>
                <a:lnTo>
                  <a:pt x="72237" y="24625"/>
                </a:lnTo>
                <a:lnTo>
                  <a:pt x="71881" y="23622"/>
                </a:lnTo>
                <a:lnTo>
                  <a:pt x="78996" y="23622"/>
                </a:lnTo>
                <a:lnTo>
                  <a:pt x="78231" y="21462"/>
                </a:lnTo>
                <a:lnTo>
                  <a:pt x="68453" y="21462"/>
                </a:lnTo>
                <a:lnTo>
                  <a:pt x="67586" y="21330"/>
                </a:lnTo>
                <a:close/>
              </a:path>
              <a:path w="80644" h="48260">
                <a:moveTo>
                  <a:pt x="67056" y="20955"/>
                </a:moveTo>
                <a:lnTo>
                  <a:pt x="67586" y="21330"/>
                </a:lnTo>
                <a:lnTo>
                  <a:pt x="68453" y="21462"/>
                </a:lnTo>
                <a:lnTo>
                  <a:pt x="67056" y="20955"/>
                </a:lnTo>
                <a:close/>
              </a:path>
              <a:path w="80644" h="48260">
                <a:moveTo>
                  <a:pt x="77841" y="20955"/>
                </a:moveTo>
                <a:lnTo>
                  <a:pt x="67056" y="20955"/>
                </a:lnTo>
                <a:lnTo>
                  <a:pt x="68453" y="21462"/>
                </a:lnTo>
                <a:lnTo>
                  <a:pt x="78231" y="21462"/>
                </a:lnTo>
                <a:lnTo>
                  <a:pt x="77841" y="20955"/>
                </a:lnTo>
                <a:close/>
              </a:path>
              <a:path w="80644" h="48260">
                <a:moveTo>
                  <a:pt x="74925" y="18369"/>
                </a:moveTo>
                <a:lnTo>
                  <a:pt x="53019" y="18369"/>
                </a:lnTo>
                <a:lnTo>
                  <a:pt x="60579" y="20320"/>
                </a:lnTo>
                <a:lnTo>
                  <a:pt x="60960" y="20320"/>
                </a:lnTo>
                <a:lnTo>
                  <a:pt x="67586" y="21330"/>
                </a:lnTo>
                <a:lnTo>
                  <a:pt x="67056" y="20955"/>
                </a:lnTo>
                <a:lnTo>
                  <a:pt x="77841" y="20955"/>
                </a:lnTo>
                <a:lnTo>
                  <a:pt x="76962" y="19812"/>
                </a:lnTo>
                <a:lnTo>
                  <a:pt x="74925" y="18369"/>
                </a:lnTo>
                <a:close/>
              </a:path>
              <a:path w="80644" h="48260">
                <a:moveTo>
                  <a:pt x="2286" y="0"/>
                </a:moveTo>
                <a:lnTo>
                  <a:pt x="762" y="888"/>
                </a:lnTo>
                <a:lnTo>
                  <a:pt x="381" y="2412"/>
                </a:lnTo>
                <a:lnTo>
                  <a:pt x="0" y="3810"/>
                </a:lnTo>
                <a:lnTo>
                  <a:pt x="888" y="5334"/>
                </a:lnTo>
                <a:lnTo>
                  <a:pt x="2412" y="5715"/>
                </a:lnTo>
                <a:lnTo>
                  <a:pt x="43525" y="16763"/>
                </a:lnTo>
                <a:lnTo>
                  <a:pt x="43306" y="16763"/>
                </a:lnTo>
                <a:lnTo>
                  <a:pt x="53665" y="18535"/>
                </a:lnTo>
                <a:lnTo>
                  <a:pt x="53019" y="18369"/>
                </a:lnTo>
                <a:lnTo>
                  <a:pt x="74925" y="18369"/>
                </a:lnTo>
                <a:lnTo>
                  <a:pt x="70866" y="15494"/>
                </a:lnTo>
                <a:lnTo>
                  <a:pt x="69342" y="14859"/>
                </a:lnTo>
                <a:lnTo>
                  <a:pt x="62376" y="13914"/>
                </a:lnTo>
                <a:lnTo>
                  <a:pt x="61834" y="13914"/>
                </a:lnTo>
                <a:lnTo>
                  <a:pt x="54102" y="12319"/>
                </a:lnTo>
                <a:lnTo>
                  <a:pt x="54934" y="12319"/>
                </a:lnTo>
                <a:lnTo>
                  <a:pt x="44755" y="11129"/>
                </a:lnTo>
                <a:lnTo>
                  <a:pt x="44582" y="11129"/>
                </a:lnTo>
                <a:lnTo>
                  <a:pt x="3810" y="381"/>
                </a:lnTo>
                <a:lnTo>
                  <a:pt x="2286" y="0"/>
                </a:lnTo>
                <a:close/>
              </a:path>
              <a:path w="80644" h="48260">
                <a:moveTo>
                  <a:pt x="60794" y="13700"/>
                </a:moveTo>
                <a:lnTo>
                  <a:pt x="61834" y="13914"/>
                </a:lnTo>
                <a:lnTo>
                  <a:pt x="62376" y="13914"/>
                </a:lnTo>
                <a:lnTo>
                  <a:pt x="60794" y="137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1857" y="2148585"/>
            <a:ext cx="768985" cy="59055"/>
          </a:xfrm>
          <a:custGeom>
            <a:avLst/>
            <a:gdLst/>
            <a:ahLst/>
            <a:cxnLst/>
            <a:rect l="l" t="t" r="r" b="b"/>
            <a:pathLst>
              <a:path w="768985" h="59055">
                <a:moveTo>
                  <a:pt x="5080" y="15112"/>
                </a:moveTo>
                <a:lnTo>
                  <a:pt x="5359" y="15748"/>
                </a:lnTo>
                <a:lnTo>
                  <a:pt x="6845" y="17399"/>
                </a:lnTo>
                <a:lnTo>
                  <a:pt x="6477" y="17399"/>
                </a:lnTo>
                <a:lnTo>
                  <a:pt x="7723" y="19685"/>
                </a:lnTo>
                <a:lnTo>
                  <a:pt x="8128" y="20319"/>
                </a:lnTo>
                <a:lnTo>
                  <a:pt x="9779" y="23113"/>
                </a:lnTo>
                <a:lnTo>
                  <a:pt x="10414" y="24002"/>
                </a:lnTo>
                <a:lnTo>
                  <a:pt x="14351" y="27939"/>
                </a:lnTo>
                <a:lnTo>
                  <a:pt x="14478" y="27939"/>
                </a:lnTo>
                <a:lnTo>
                  <a:pt x="18542" y="31496"/>
                </a:lnTo>
                <a:lnTo>
                  <a:pt x="23749" y="34925"/>
                </a:lnTo>
                <a:lnTo>
                  <a:pt x="65786" y="58165"/>
                </a:lnTo>
                <a:lnTo>
                  <a:pt x="67437" y="59054"/>
                </a:lnTo>
                <a:lnTo>
                  <a:pt x="69596" y="58547"/>
                </a:lnTo>
                <a:lnTo>
                  <a:pt x="71374" y="55244"/>
                </a:lnTo>
                <a:lnTo>
                  <a:pt x="70866" y="53086"/>
                </a:lnTo>
                <a:lnTo>
                  <a:pt x="69215" y="52197"/>
                </a:lnTo>
                <a:lnTo>
                  <a:pt x="27706" y="28673"/>
                </a:lnTo>
                <a:lnTo>
                  <a:pt x="23532" y="25545"/>
                </a:lnTo>
                <a:lnTo>
                  <a:pt x="20645" y="22860"/>
                </a:lnTo>
                <a:lnTo>
                  <a:pt x="20239" y="22406"/>
                </a:lnTo>
                <a:lnTo>
                  <a:pt x="20037" y="22230"/>
                </a:lnTo>
                <a:lnTo>
                  <a:pt x="19909" y="22015"/>
                </a:lnTo>
                <a:lnTo>
                  <a:pt x="17645" y="19346"/>
                </a:lnTo>
                <a:lnTo>
                  <a:pt x="17415" y="19346"/>
                </a:lnTo>
                <a:lnTo>
                  <a:pt x="17218" y="18841"/>
                </a:lnTo>
                <a:lnTo>
                  <a:pt x="16764" y="18287"/>
                </a:lnTo>
                <a:lnTo>
                  <a:pt x="17001" y="18287"/>
                </a:lnTo>
                <a:lnTo>
                  <a:pt x="16653" y="17399"/>
                </a:lnTo>
                <a:lnTo>
                  <a:pt x="6883" y="17399"/>
                </a:lnTo>
                <a:lnTo>
                  <a:pt x="5969" y="16637"/>
                </a:lnTo>
                <a:lnTo>
                  <a:pt x="16355" y="16637"/>
                </a:lnTo>
                <a:lnTo>
                  <a:pt x="16256" y="16383"/>
                </a:lnTo>
                <a:lnTo>
                  <a:pt x="16129" y="16255"/>
                </a:lnTo>
                <a:lnTo>
                  <a:pt x="9325" y="16255"/>
                </a:lnTo>
                <a:lnTo>
                  <a:pt x="7438" y="15748"/>
                </a:lnTo>
                <a:lnTo>
                  <a:pt x="5969" y="15748"/>
                </a:lnTo>
                <a:lnTo>
                  <a:pt x="5080" y="15112"/>
                </a:lnTo>
                <a:close/>
              </a:path>
              <a:path w="768985" h="59055">
                <a:moveTo>
                  <a:pt x="737489" y="27431"/>
                </a:moveTo>
                <a:lnTo>
                  <a:pt x="737549" y="28828"/>
                </a:lnTo>
                <a:lnTo>
                  <a:pt x="737673" y="30639"/>
                </a:lnTo>
                <a:lnTo>
                  <a:pt x="737793" y="31241"/>
                </a:lnTo>
                <a:lnTo>
                  <a:pt x="737844" y="31496"/>
                </a:lnTo>
                <a:lnTo>
                  <a:pt x="743077" y="36702"/>
                </a:lnTo>
                <a:lnTo>
                  <a:pt x="746429" y="37218"/>
                </a:lnTo>
                <a:lnTo>
                  <a:pt x="753763" y="38988"/>
                </a:lnTo>
                <a:lnTo>
                  <a:pt x="754253" y="38988"/>
                </a:lnTo>
                <a:lnTo>
                  <a:pt x="764667" y="39369"/>
                </a:lnTo>
                <a:lnTo>
                  <a:pt x="766572" y="39369"/>
                </a:lnTo>
                <a:lnTo>
                  <a:pt x="768096" y="38100"/>
                </a:lnTo>
                <a:lnTo>
                  <a:pt x="768533" y="34925"/>
                </a:lnTo>
                <a:lnTo>
                  <a:pt x="768604" y="34416"/>
                </a:lnTo>
                <a:lnTo>
                  <a:pt x="767787" y="33147"/>
                </a:lnTo>
                <a:lnTo>
                  <a:pt x="739902" y="33147"/>
                </a:lnTo>
                <a:lnTo>
                  <a:pt x="738886" y="33019"/>
                </a:lnTo>
                <a:lnTo>
                  <a:pt x="742899" y="33019"/>
                </a:lnTo>
                <a:lnTo>
                  <a:pt x="740460" y="32003"/>
                </a:lnTo>
                <a:lnTo>
                  <a:pt x="739394" y="32003"/>
                </a:lnTo>
                <a:lnTo>
                  <a:pt x="738632" y="31241"/>
                </a:lnTo>
                <a:lnTo>
                  <a:pt x="739076" y="31241"/>
                </a:lnTo>
                <a:lnTo>
                  <a:pt x="737489" y="27431"/>
                </a:lnTo>
                <a:close/>
              </a:path>
              <a:path w="768985" h="59055">
                <a:moveTo>
                  <a:pt x="747490" y="27096"/>
                </a:moveTo>
                <a:lnTo>
                  <a:pt x="678122" y="27096"/>
                </a:lnTo>
                <a:lnTo>
                  <a:pt x="700659" y="29844"/>
                </a:lnTo>
                <a:lnTo>
                  <a:pt x="701167" y="29844"/>
                </a:lnTo>
                <a:lnTo>
                  <a:pt x="717323" y="30639"/>
                </a:lnTo>
                <a:lnTo>
                  <a:pt x="727329" y="32003"/>
                </a:lnTo>
                <a:lnTo>
                  <a:pt x="727710" y="32003"/>
                </a:lnTo>
                <a:lnTo>
                  <a:pt x="735287" y="32385"/>
                </a:lnTo>
                <a:lnTo>
                  <a:pt x="738886" y="33019"/>
                </a:lnTo>
                <a:lnTo>
                  <a:pt x="739902" y="33147"/>
                </a:lnTo>
                <a:lnTo>
                  <a:pt x="743204" y="33147"/>
                </a:lnTo>
                <a:lnTo>
                  <a:pt x="742899" y="33019"/>
                </a:lnTo>
                <a:lnTo>
                  <a:pt x="738287" y="33019"/>
                </a:lnTo>
                <a:lnTo>
                  <a:pt x="738142" y="32638"/>
                </a:lnTo>
                <a:lnTo>
                  <a:pt x="738045" y="32385"/>
                </a:lnTo>
                <a:lnTo>
                  <a:pt x="737946" y="32003"/>
                </a:lnTo>
                <a:lnTo>
                  <a:pt x="737844" y="31496"/>
                </a:lnTo>
                <a:lnTo>
                  <a:pt x="737793" y="31241"/>
                </a:lnTo>
                <a:lnTo>
                  <a:pt x="737673" y="30639"/>
                </a:lnTo>
                <a:lnTo>
                  <a:pt x="737549" y="28828"/>
                </a:lnTo>
                <a:lnTo>
                  <a:pt x="737489" y="27431"/>
                </a:lnTo>
                <a:lnTo>
                  <a:pt x="747610" y="27431"/>
                </a:lnTo>
                <a:lnTo>
                  <a:pt x="747490" y="27096"/>
                </a:lnTo>
                <a:close/>
              </a:path>
              <a:path w="768985" h="59055">
                <a:moveTo>
                  <a:pt x="747610" y="27431"/>
                </a:moveTo>
                <a:lnTo>
                  <a:pt x="737489" y="27431"/>
                </a:lnTo>
                <a:lnTo>
                  <a:pt x="739076" y="31241"/>
                </a:lnTo>
                <a:lnTo>
                  <a:pt x="739241" y="31496"/>
                </a:lnTo>
                <a:lnTo>
                  <a:pt x="743204" y="33147"/>
                </a:lnTo>
                <a:lnTo>
                  <a:pt x="767787" y="33147"/>
                </a:lnTo>
                <a:lnTo>
                  <a:pt x="767705" y="33019"/>
                </a:lnTo>
                <a:lnTo>
                  <a:pt x="749599" y="33019"/>
                </a:lnTo>
                <a:lnTo>
                  <a:pt x="747610" y="27431"/>
                </a:lnTo>
                <a:close/>
              </a:path>
              <a:path w="768985" h="59055">
                <a:moveTo>
                  <a:pt x="747165" y="25545"/>
                </a:moveTo>
                <a:lnTo>
                  <a:pt x="746938" y="25545"/>
                </a:lnTo>
                <a:lnTo>
                  <a:pt x="749599" y="33019"/>
                </a:lnTo>
                <a:lnTo>
                  <a:pt x="749655" y="32638"/>
                </a:lnTo>
                <a:lnTo>
                  <a:pt x="749757" y="32385"/>
                </a:lnTo>
                <a:lnTo>
                  <a:pt x="750239" y="30639"/>
                </a:lnTo>
                <a:lnTo>
                  <a:pt x="750316" y="27431"/>
                </a:lnTo>
                <a:lnTo>
                  <a:pt x="750176" y="27096"/>
                </a:lnTo>
                <a:lnTo>
                  <a:pt x="747165" y="25545"/>
                </a:lnTo>
                <a:close/>
              </a:path>
              <a:path w="768985" h="59055">
                <a:moveTo>
                  <a:pt x="750176" y="27096"/>
                </a:moveTo>
                <a:lnTo>
                  <a:pt x="750239" y="30639"/>
                </a:lnTo>
                <a:lnTo>
                  <a:pt x="749875" y="32003"/>
                </a:lnTo>
                <a:lnTo>
                  <a:pt x="749757" y="32385"/>
                </a:lnTo>
                <a:lnTo>
                  <a:pt x="749503" y="33019"/>
                </a:lnTo>
                <a:lnTo>
                  <a:pt x="767705" y="33019"/>
                </a:lnTo>
                <a:lnTo>
                  <a:pt x="767461" y="32638"/>
                </a:lnTo>
                <a:lnTo>
                  <a:pt x="766275" y="32385"/>
                </a:lnTo>
                <a:lnTo>
                  <a:pt x="764667" y="32003"/>
                </a:lnTo>
                <a:lnTo>
                  <a:pt x="757047" y="30099"/>
                </a:lnTo>
                <a:lnTo>
                  <a:pt x="756412" y="30099"/>
                </a:lnTo>
                <a:lnTo>
                  <a:pt x="755819" y="29844"/>
                </a:lnTo>
                <a:lnTo>
                  <a:pt x="753774" y="28828"/>
                </a:lnTo>
                <a:lnTo>
                  <a:pt x="750176" y="27096"/>
                </a:lnTo>
                <a:close/>
              </a:path>
              <a:path w="768985" h="59055">
                <a:moveTo>
                  <a:pt x="738632" y="31241"/>
                </a:moveTo>
                <a:lnTo>
                  <a:pt x="739394" y="32003"/>
                </a:lnTo>
                <a:lnTo>
                  <a:pt x="739182" y="31496"/>
                </a:lnTo>
                <a:lnTo>
                  <a:pt x="738632" y="31241"/>
                </a:lnTo>
                <a:close/>
              </a:path>
              <a:path w="768985" h="59055">
                <a:moveTo>
                  <a:pt x="739241" y="31496"/>
                </a:moveTo>
                <a:lnTo>
                  <a:pt x="739394" y="32003"/>
                </a:lnTo>
                <a:lnTo>
                  <a:pt x="740460" y="32003"/>
                </a:lnTo>
                <a:lnTo>
                  <a:pt x="739241" y="31496"/>
                </a:lnTo>
                <a:close/>
              </a:path>
              <a:path w="768985" h="59055">
                <a:moveTo>
                  <a:pt x="739076" y="31241"/>
                </a:moveTo>
                <a:lnTo>
                  <a:pt x="738632" y="31241"/>
                </a:lnTo>
                <a:lnTo>
                  <a:pt x="739241" y="31496"/>
                </a:lnTo>
                <a:lnTo>
                  <a:pt x="739076" y="31241"/>
                </a:lnTo>
                <a:close/>
              </a:path>
              <a:path w="768985" h="59055">
                <a:moveTo>
                  <a:pt x="756031" y="29844"/>
                </a:moveTo>
                <a:lnTo>
                  <a:pt x="755884" y="29844"/>
                </a:lnTo>
                <a:lnTo>
                  <a:pt x="756412" y="30099"/>
                </a:lnTo>
                <a:lnTo>
                  <a:pt x="757047" y="30099"/>
                </a:lnTo>
                <a:lnTo>
                  <a:pt x="756031" y="29844"/>
                </a:lnTo>
                <a:close/>
              </a:path>
              <a:path w="768985" h="59055">
                <a:moveTo>
                  <a:pt x="746938" y="25545"/>
                </a:moveTo>
                <a:lnTo>
                  <a:pt x="655445" y="25545"/>
                </a:lnTo>
                <a:lnTo>
                  <a:pt x="681863" y="27431"/>
                </a:lnTo>
                <a:lnTo>
                  <a:pt x="680872" y="27431"/>
                </a:lnTo>
                <a:lnTo>
                  <a:pt x="678122" y="27096"/>
                </a:lnTo>
                <a:lnTo>
                  <a:pt x="747490" y="27096"/>
                </a:lnTo>
                <a:lnTo>
                  <a:pt x="747000" y="25720"/>
                </a:lnTo>
                <a:lnTo>
                  <a:pt x="746938" y="25545"/>
                </a:lnTo>
                <a:close/>
              </a:path>
              <a:path w="768985" h="59055">
                <a:moveTo>
                  <a:pt x="694893" y="16255"/>
                </a:moveTo>
                <a:lnTo>
                  <a:pt x="282998" y="16255"/>
                </a:lnTo>
                <a:lnTo>
                  <a:pt x="417195" y="19685"/>
                </a:lnTo>
                <a:lnTo>
                  <a:pt x="535051" y="20827"/>
                </a:lnTo>
                <a:lnTo>
                  <a:pt x="584145" y="22230"/>
                </a:lnTo>
                <a:lnTo>
                  <a:pt x="583945" y="22230"/>
                </a:lnTo>
                <a:lnTo>
                  <a:pt x="655826" y="25545"/>
                </a:lnTo>
                <a:lnTo>
                  <a:pt x="747165" y="25545"/>
                </a:lnTo>
                <a:lnTo>
                  <a:pt x="750176" y="27096"/>
                </a:lnTo>
                <a:lnTo>
                  <a:pt x="748516" y="23113"/>
                </a:lnTo>
                <a:lnTo>
                  <a:pt x="748411" y="22860"/>
                </a:lnTo>
                <a:lnTo>
                  <a:pt x="747655" y="22230"/>
                </a:lnTo>
                <a:lnTo>
                  <a:pt x="743500" y="20447"/>
                </a:lnTo>
                <a:lnTo>
                  <a:pt x="741045" y="20447"/>
                </a:lnTo>
                <a:lnTo>
                  <a:pt x="739902" y="20319"/>
                </a:lnTo>
                <a:lnTo>
                  <a:pt x="740325" y="20319"/>
                </a:lnTo>
                <a:lnTo>
                  <a:pt x="736727" y="19685"/>
                </a:lnTo>
                <a:lnTo>
                  <a:pt x="735965" y="19685"/>
                </a:lnTo>
                <a:lnTo>
                  <a:pt x="729185" y="19346"/>
                </a:lnTo>
                <a:lnTo>
                  <a:pt x="717804" y="17906"/>
                </a:lnTo>
                <a:lnTo>
                  <a:pt x="717169" y="17906"/>
                </a:lnTo>
                <a:lnTo>
                  <a:pt x="706839" y="17399"/>
                </a:lnTo>
                <a:lnTo>
                  <a:pt x="704265" y="17399"/>
                </a:lnTo>
                <a:lnTo>
                  <a:pt x="694893" y="16255"/>
                </a:lnTo>
                <a:close/>
              </a:path>
              <a:path w="768985" h="59055">
                <a:moveTo>
                  <a:pt x="740325" y="20319"/>
                </a:moveTo>
                <a:lnTo>
                  <a:pt x="739902" y="20319"/>
                </a:lnTo>
                <a:lnTo>
                  <a:pt x="741045" y="20447"/>
                </a:lnTo>
                <a:lnTo>
                  <a:pt x="740325" y="20319"/>
                </a:lnTo>
                <a:close/>
              </a:path>
              <a:path w="768985" h="59055">
                <a:moveTo>
                  <a:pt x="743204" y="20319"/>
                </a:moveTo>
                <a:lnTo>
                  <a:pt x="740325" y="20319"/>
                </a:lnTo>
                <a:lnTo>
                  <a:pt x="741045" y="20447"/>
                </a:lnTo>
                <a:lnTo>
                  <a:pt x="743500" y="20447"/>
                </a:lnTo>
                <a:lnTo>
                  <a:pt x="743204" y="20319"/>
                </a:lnTo>
                <a:close/>
              </a:path>
              <a:path w="768985" h="59055">
                <a:moveTo>
                  <a:pt x="17218" y="18841"/>
                </a:moveTo>
                <a:lnTo>
                  <a:pt x="17425" y="19346"/>
                </a:lnTo>
                <a:lnTo>
                  <a:pt x="17645" y="19346"/>
                </a:lnTo>
                <a:lnTo>
                  <a:pt x="17218" y="18841"/>
                </a:lnTo>
                <a:close/>
              </a:path>
              <a:path w="768985" h="59055">
                <a:moveTo>
                  <a:pt x="17001" y="18287"/>
                </a:moveTo>
                <a:lnTo>
                  <a:pt x="16764" y="18287"/>
                </a:lnTo>
                <a:lnTo>
                  <a:pt x="17218" y="18841"/>
                </a:lnTo>
                <a:lnTo>
                  <a:pt x="17001" y="18287"/>
                </a:lnTo>
                <a:close/>
              </a:path>
              <a:path w="768985" h="59055">
                <a:moveTo>
                  <a:pt x="5930" y="16383"/>
                </a:moveTo>
                <a:lnTo>
                  <a:pt x="5969" y="16637"/>
                </a:lnTo>
                <a:lnTo>
                  <a:pt x="6883" y="17399"/>
                </a:lnTo>
                <a:lnTo>
                  <a:pt x="5930" y="16383"/>
                </a:lnTo>
                <a:close/>
              </a:path>
              <a:path w="768985" h="59055">
                <a:moveTo>
                  <a:pt x="182702" y="0"/>
                </a:moveTo>
                <a:lnTo>
                  <a:pt x="45212" y="0"/>
                </a:lnTo>
                <a:lnTo>
                  <a:pt x="26314" y="762"/>
                </a:lnTo>
                <a:lnTo>
                  <a:pt x="17272" y="762"/>
                </a:lnTo>
                <a:lnTo>
                  <a:pt x="9271" y="2539"/>
                </a:lnTo>
                <a:lnTo>
                  <a:pt x="6096" y="3301"/>
                </a:lnTo>
                <a:lnTo>
                  <a:pt x="2762" y="3937"/>
                </a:lnTo>
                <a:lnTo>
                  <a:pt x="3323" y="3937"/>
                </a:lnTo>
                <a:lnTo>
                  <a:pt x="1524" y="6096"/>
                </a:lnTo>
                <a:lnTo>
                  <a:pt x="1651" y="12318"/>
                </a:lnTo>
                <a:lnTo>
                  <a:pt x="2159" y="13335"/>
                </a:lnTo>
                <a:lnTo>
                  <a:pt x="2286" y="13588"/>
                </a:lnTo>
                <a:lnTo>
                  <a:pt x="4714" y="15748"/>
                </a:lnTo>
                <a:lnTo>
                  <a:pt x="4902" y="15748"/>
                </a:lnTo>
                <a:lnTo>
                  <a:pt x="6223" y="16255"/>
                </a:lnTo>
                <a:lnTo>
                  <a:pt x="5743" y="16255"/>
                </a:lnTo>
                <a:lnTo>
                  <a:pt x="4012" y="13335"/>
                </a:lnTo>
                <a:lnTo>
                  <a:pt x="3908" y="12953"/>
                </a:lnTo>
                <a:lnTo>
                  <a:pt x="3810" y="12064"/>
                </a:lnTo>
                <a:lnTo>
                  <a:pt x="10835" y="12064"/>
                </a:lnTo>
                <a:lnTo>
                  <a:pt x="12635" y="9778"/>
                </a:lnTo>
                <a:lnTo>
                  <a:pt x="12558" y="8889"/>
                </a:lnTo>
                <a:lnTo>
                  <a:pt x="12387" y="8254"/>
                </a:lnTo>
                <a:lnTo>
                  <a:pt x="12319" y="8000"/>
                </a:lnTo>
                <a:lnTo>
                  <a:pt x="490495" y="8000"/>
                </a:lnTo>
                <a:lnTo>
                  <a:pt x="417449" y="7112"/>
                </a:lnTo>
                <a:lnTo>
                  <a:pt x="229279" y="2294"/>
                </a:lnTo>
                <a:lnTo>
                  <a:pt x="182702" y="0"/>
                </a:lnTo>
                <a:close/>
              </a:path>
              <a:path w="768985" h="59055">
                <a:moveTo>
                  <a:pt x="10835" y="12064"/>
                </a:moveTo>
                <a:lnTo>
                  <a:pt x="3810" y="12064"/>
                </a:lnTo>
                <a:lnTo>
                  <a:pt x="5596" y="15112"/>
                </a:lnTo>
                <a:lnTo>
                  <a:pt x="5693" y="15278"/>
                </a:lnTo>
                <a:lnTo>
                  <a:pt x="9325" y="16255"/>
                </a:lnTo>
                <a:lnTo>
                  <a:pt x="7112" y="16255"/>
                </a:lnTo>
                <a:lnTo>
                  <a:pt x="9652" y="15748"/>
                </a:lnTo>
                <a:lnTo>
                  <a:pt x="15886" y="15748"/>
                </a:lnTo>
                <a:lnTo>
                  <a:pt x="15661" y="15278"/>
                </a:lnTo>
                <a:lnTo>
                  <a:pt x="15582" y="15112"/>
                </a:lnTo>
                <a:lnTo>
                  <a:pt x="15460" y="14859"/>
                </a:lnTo>
                <a:lnTo>
                  <a:pt x="8636" y="14859"/>
                </a:lnTo>
                <a:lnTo>
                  <a:pt x="10835" y="12064"/>
                </a:lnTo>
                <a:close/>
              </a:path>
              <a:path w="768985" h="59055">
                <a:moveTo>
                  <a:pt x="267419" y="15748"/>
                </a:moveTo>
                <a:lnTo>
                  <a:pt x="15886" y="15748"/>
                </a:lnTo>
                <a:lnTo>
                  <a:pt x="16129" y="16255"/>
                </a:lnTo>
                <a:lnTo>
                  <a:pt x="282998" y="16255"/>
                </a:lnTo>
                <a:lnTo>
                  <a:pt x="267419" y="15748"/>
                </a:lnTo>
                <a:close/>
              </a:path>
              <a:path w="768985" h="59055">
                <a:moveTo>
                  <a:pt x="5080" y="15112"/>
                </a:moveTo>
                <a:lnTo>
                  <a:pt x="5969" y="15748"/>
                </a:lnTo>
                <a:lnTo>
                  <a:pt x="5693" y="15278"/>
                </a:lnTo>
                <a:lnTo>
                  <a:pt x="5080" y="15112"/>
                </a:lnTo>
                <a:close/>
              </a:path>
              <a:path w="768985" h="59055">
                <a:moveTo>
                  <a:pt x="5693" y="15278"/>
                </a:moveTo>
                <a:lnTo>
                  <a:pt x="5969" y="15748"/>
                </a:lnTo>
                <a:lnTo>
                  <a:pt x="7438" y="15748"/>
                </a:lnTo>
                <a:lnTo>
                  <a:pt x="5693" y="15278"/>
                </a:lnTo>
                <a:close/>
              </a:path>
              <a:path w="768985" h="59055">
                <a:moveTo>
                  <a:pt x="681355" y="14604"/>
                </a:moveTo>
                <a:lnTo>
                  <a:pt x="232367" y="14604"/>
                </a:lnTo>
                <a:lnTo>
                  <a:pt x="267419" y="15748"/>
                </a:lnTo>
                <a:lnTo>
                  <a:pt x="690727" y="15748"/>
                </a:lnTo>
                <a:lnTo>
                  <a:pt x="681355" y="14604"/>
                </a:lnTo>
                <a:close/>
              </a:path>
              <a:path w="768985" h="59055">
                <a:moveTo>
                  <a:pt x="3958" y="12318"/>
                </a:moveTo>
                <a:lnTo>
                  <a:pt x="4012" y="13335"/>
                </a:lnTo>
                <a:lnTo>
                  <a:pt x="5080" y="15112"/>
                </a:lnTo>
                <a:lnTo>
                  <a:pt x="5693" y="15278"/>
                </a:lnTo>
                <a:lnTo>
                  <a:pt x="4033" y="12446"/>
                </a:lnTo>
                <a:lnTo>
                  <a:pt x="3958" y="12318"/>
                </a:lnTo>
                <a:close/>
              </a:path>
              <a:path w="768985" h="59055">
                <a:moveTo>
                  <a:pt x="12700" y="9778"/>
                </a:moveTo>
                <a:lnTo>
                  <a:pt x="12467" y="9992"/>
                </a:lnTo>
                <a:lnTo>
                  <a:pt x="8636" y="14859"/>
                </a:lnTo>
                <a:lnTo>
                  <a:pt x="11938" y="14224"/>
                </a:lnTo>
                <a:lnTo>
                  <a:pt x="14562" y="13588"/>
                </a:lnTo>
                <a:lnTo>
                  <a:pt x="14853" y="13588"/>
                </a:lnTo>
                <a:lnTo>
                  <a:pt x="14732" y="13335"/>
                </a:lnTo>
                <a:lnTo>
                  <a:pt x="13574" y="13335"/>
                </a:lnTo>
                <a:lnTo>
                  <a:pt x="13617" y="12953"/>
                </a:lnTo>
                <a:lnTo>
                  <a:pt x="13391" y="12446"/>
                </a:lnTo>
                <a:lnTo>
                  <a:pt x="13128" y="11429"/>
                </a:lnTo>
                <a:lnTo>
                  <a:pt x="13021" y="11020"/>
                </a:lnTo>
                <a:lnTo>
                  <a:pt x="12926" y="10653"/>
                </a:lnTo>
                <a:lnTo>
                  <a:pt x="12806" y="10189"/>
                </a:lnTo>
                <a:lnTo>
                  <a:pt x="12700" y="9778"/>
                </a:lnTo>
                <a:close/>
              </a:path>
              <a:path w="768985" h="59055">
                <a:moveTo>
                  <a:pt x="14853" y="13588"/>
                </a:moveTo>
                <a:lnTo>
                  <a:pt x="14562" y="13588"/>
                </a:lnTo>
                <a:lnTo>
                  <a:pt x="11938" y="14224"/>
                </a:lnTo>
                <a:lnTo>
                  <a:pt x="8636" y="14859"/>
                </a:lnTo>
                <a:lnTo>
                  <a:pt x="15460" y="14859"/>
                </a:lnTo>
                <a:lnTo>
                  <a:pt x="14853" y="13588"/>
                </a:lnTo>
                <a:close/>
              </a:path>
              <a:path w="768985" h="59055">
                <a:moveTo>
                  <a:pt x="623951" y="11429"/>
                </a:moveTo>
                <a:lnTo>
                  <a:pt x="51138" y="11429"/>
                </a:lnTo>
                <a:lnTo>
                  <a:pt x="37909" y="12064"/>
                </a:lnTo>
                <a:lnTo>
                  <a:pt x="179489" y="12064"/>
                </a:lnTo>
                <a:lnTo>
                  <a:pt x="231051" y="14604"/>
                </a:lnTo>
                <a:lnTo>
                  <a:pt x="680974" y="14604"/>
                </a:lnTo>
                <a:lnTo>
                  <a:pt x="657977" y="12953"/>
                </a:lnTo>
                <a:lnTo>
                  <a:pt x="659141" y="12953"/>
                </a:lnTo>
                <a:lnTo>
                  <a:pt x="623951" y="11429"/>
                </a:lnTo>
                <a:close/>
              </a:path>
              <a:path w="768985" h="59055">
                <a:moveTo>
                  <a:pt x="557587" y="8889"/>
                </a:moveTo>
                <a:lnTo>
                  <a:pt x="13335" y="8889"/>
                </a:lnTo>
                <a:lnTo>
                  <a:pt x="13335" y="10653"/>
                </a:lnTo>
                <a:lnTo>
                  <a:pt x="13602" y="11020"/>
                </a:lnTo>
                <a:lnTo>
                  <a:pt x="13716" y="11175"/>
                </a:lnTo>
                <a:lnTo>
                  <a:pt x="14605" y="12953"/>
                </a:lnTo>
                <a:lnTo>
                  <a:pt x="14732" y="13335"/>
                </a:lnTo>
                <a:lnTo>
                  <a:pt x="14853" y="13588"/>
                </a:lnTo>
                <a:lnTo>
                  <a:pt x="14562" y="13588"/>
                </a:lnTo>
                <a:lnTo>
                  <a:pt x="19287" y="12446"/>
                </a:lnTo>
                <a:lnTo>
                  <a:pt x="18542" y="12446"/>
                </a:lnTo>
                <a:lnTo>
                  <a:pt x="19812" y="12318"/>
                </a:lnTo>
                <a:lnTo>
                  <a:pt x="32617" y="12318"/>
                </a:lnTo>
                <a:lnTo>
                  <a:pt x="51138" y="11429"/>
                </a:lnTo>
                <a:lnTo>
                  <a:pt x="623951" y="11429"/>
                </a:lnTo>
                <a:lnTo>
                  <a:pt x="587157" y="9778"/>
                </a:lnTo>
                <a:lnTo>
                  <a:pt x="588783" y="9778"/>
                </a:lnTo>
                <a:lnTo>
                  <a:pt x="557587" y="8889"/>
                </a:lnTo>
                <a:close/>
              </a:path>
              <a:path w="768985" h="59055">
                <a:moveTo>
                  <a:pt x="13335" y="10653"/>
                </a:moveTo>
                <a:lnTo>
                  <a:pt x="13434" y="11020"/>
                </a:lnTo>
                <a:lnTo>
                  <a:pt x="13545" y="11429"/>
                </a:lnTo>
                <a:lnTo>
                  <a:pt x="13621" y="13335"/>
                </a:lnTo>
                <a:lnTo>
                  <a:pt x="14732" y="13335"/>
                </a:lnTo>
                <a:lnTo>
                  <a:pt x="14605" y="12953"/>
                </a:lnTo>
                <a:lnTo>
                  <a:pt x="13843" y="11429"/>
                </a:lnTo>
                <a:lnTo>
                  <a:pt x="13716" y="11175"/>
                </a:lnTo>
                <a:lnTo>
                  <a:pt x="13335" y="10653"/>
                </a:lnTo>
                <a:close/>
              </a:path>
              <a:path w="768985" h="59055">
                <a:moveTo>
                  <a:pt x="13335" y="10653"/>
                </a:moveTo>
                <a:lnTo>
                  <a:pt x="13222" y="11020"/>
                </a:lnTo>
                <a:lnTo>
                  <a:pt x="13128" y="11429"/>
                </a:lnTo>
                <a:lnTo>
                  <a:pt x="13523" y="12953"/>
                </a:lnTo>
                <a:lnTo>
                  <a:pt x="13673" y="12446"/>
                </a:lnTo>
                <a:lnTo>
                  <a:pt x="13716" y="12064"/>
                </a:lnTo>
                <a:lnTo>
                  <a:pt x="13545" y="11429"/>
                </a:lnTo>
                <a:lnTo>
                  <a:pt x="13434" y="11020"/>
                </a:lnTo>
                <a:lnTo>
                  <a:pt x="13335" y="10653"/>
                </a:lnTo>
                <a:close/>
              </a:path>
              <a:path w="768985" h="59055">
                <a:moveTo>
                  <a:pt x="19812" y="12318"/>
                </a:moveTo>
                <a:lnTo>
                  <a:pt x="18542" y="12446"/>
                </a:lnTo>
                <a:lnTo>
                  <a:pt x="19287" y="12446"/>
                </a:lnTo>
                <a:lnTo>
                  <a:pt x="19812" y="12318"/>
                </a:lnTo>
                <a:close/>
              </a:path>
              <a:path w="768985" h="59055">
                <a:moveTo>
                  <a:pt x="32617" y="12318"/>
                </a:moveTo>
                <a:lnTo>
                  <a:pt x="19812" y="12318"/>
                </a:lnTo>
                <a:lnTo>
                  <a:pt x="19287" y="12446"/>
                </a:lnTo>
                <a:lnTo>
                  <a:pt x="29972" y="12446"/>
                </a:lnTo>
                <a:lnTo>
                  <a:pt x="32617" y="12318"/>
                </a:lnTo>
                <a:close/>
              </a:path>
              <a:path w="768985" h="59055">
                <a:moveTo>
                  <a:pt x="1524" y="11429"/>
                </a:moveTo>
                <a:lnTo>
                  <a:pt x="0" y="11429"/>
                </a:lnTo>
                <a:lnTo>
                  <a:pt x="113665" y="12064"/>
                </a:lnTo>
                <a:lnTo>
                  <a:pt x="1524" y="12064"/>
                </a:lnTo>
                <a:lnTo>
                  <a:pt x="1524" y="11429"/>
                </a:lnTo>
                <a:close/>
              </a:path>
              <a:path w="768985" h="59055">
                <a:moveTo>
                  <a:pt x="12998" y="10189"/>
                </a:moveTo>
                <a:lnTo>
                  <a:pt x="13033" y="10653"/>
                </a:lnTo>
                <a:lnTo>
                  <a:pt x="13131" y="11020"/>
                </a:lnTo>
                <a:lnTo>
                  <a:pt x="13242" y="10653"/>
                </a:lnTo>
                <a:lnTo>
                  <a:pt x="12998" y="10189"/>
                </a:lnTo>
                <a:close/>
              </a:path>
              <a:path w="768985" h="59055">
                <a:moveTo>
                  <a:pt x="12981" y="9338"/>
                </a:moveTo>
                <a:lnTo>
                  <a:pt x="12635" y="9778"/>
                </a:lnTo>
                <a:lnTo>
                  <a:pt x="12797" y="9778"/>
                </a:lnTo>
                <a:lnTo>
                  <a:pt x="12855" y="9992"/>
                </a:lnTo>
                <a:lnTo>
                  <a:pt x="13335" y="10653"/>
                </a:lnTo>
                <a:lnTo>
                  <a:pt x="13211" y="10189"/>
                </a:lnTo>
                <a:lnTo>
                  <a:pt x="13100" y="9778"/>
                </a:lnTo>
                <a:lnTo>
                  <a:pt x="12981" y="9338"/>
                </a:lnTo>
                <a:close/>
              </a:path>
              <a:path w="768985" h="59055">
                <a:moveTo>
                  <a:pt x="13335" y="8889"/>
                </a:moveTo>
                <a:lnTo>
                  <a:pt x="12981" y="9338"/>
                </a:lnTo>
                <a:lnTo>
                  <a:pt x="13100" y="9778"/>
                </a:lnTo>
                <a:lnTo>
                  <a:pt x="13157" y="9992"/>
                </a:lnTo>
                <a:lnTo>
                  <a:pt x="13250" y="9778"/>
                </a:lnTo>
                <a:lnTo>
                  <a:pt x="13335" y="8889"/>
                </a:lnTo>
                <a:close/>
              </a:path>
              <a:path w="768985" h="59055">
                <a:moveTo>
                  <a:pt x="12488" y="8254"/>
                </a:moveTo>
                <a:lnTo>
                  <a:pt x="12558" y="8889"/>
                </a:lnTo>
                <a:lnTo>
                  <a:pt x="12679" y="9338"/>
                </a:lnTo>
                <a:lnTo>
                  <a:pt x="12797" y="9778"/>
                </a:lnTo>
                <a:lnTo>
                  <a:pt x="12635" y="9778"/>
                </a:lnTo>
                <a:lnTo>
                  <a:pt x="12981" y="9338"/>
                </a:lnTo>
                <a:lnTo>
                  <a:pt x="12861" y="8889"/>
                </a:lnTo>
                <a:lnTo>
                  <a:pt x="12488" y="8254"/>
                </a:lnTo>
                <a:close/>
              </a:path>
              <a:path w="768985" h="59055">
                <a:moveTo>
                  <a:pt x="498475" y="8000"/>
                </a:moveTo>
                <a:lnTo>
                  <a:pt x="12319" y="8000"/>
                </a:lnTo>
                <a:lnTo>
                  <a:pt x="12861" y="8889"/>
                </a:lnTo>
                <a:lnTo>
                  <a:pt x="12981" y="9338"/>
                </a:lnTo>
                <a:lnTo>
                  <a:pt x="13335" y="8889"/>
                </a:lnTo>
                <a:lnTo>
                  <a:pt x="557587" y="8889"/>
                </a:lnTo>
                <a:lnTo>
                  <a:pt x="535305" y="8254"/>
                </a:lnTo>
                <a:lnTo>
                  <a:pt x="498475" y="8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27882" y="2187955"/>
            <a:ext cx="657225" cy="69850"/>
          </a:xfrm>
          <a:custGeom>
            <a:avLst/>
            <a:gdLst/>
            <a:ahLst/>
            <a:cxnLst/>
            <a:rect l="l" t="t" r="r" b="b"/>
            <a:pathLst>
              <a:path w="657225" h="69850">
                <a:moveTo>
                  <a:pt x="641604" y="30563"/>
                </a:moveTo>
                <a:lnTo>
                  <a:pt x="632695" y="37973"/>
                </a:lnTo>
                <a:lnTo>
                  <a:pt x="629538" y="40640"/>
                </a:lnTo>
                <a:lnTo>
                  <a:pt x="629345" y="40785"/>
                </a:lnTo>
                <a:lnTo>
                  <a:pt x="628950" y="41021"/>
                </a:lnTo>
                <a:lnTo>
                  <a:pt x="612266" y="51816"/>
                </a:lnTo>
                <a:lnTo>
                  <a:pt x="594613" y="64516"/>
                </a:lnTo>
                <a:lnTo>
                  <a:pt x="593470" y="65278"/>
                </a:lnTo>
                <a:lnTo>
                  <a:pt x="593216" y="66802"/>
                </a:lnTo>
                <a:lnTo>
                  <a:pt x="593851" y="67945"/>
                </a:lnTo>
                <a:lnTo>
                  <a:pt x="594613" y="69088"/>
                </a:lnTo>
                <a:lnTo>
                  <a:pt x="596138" y="69469"/>
                </a:lnTo>
                <a:lnTo>
                  <a:pt x="634238" y="48641"/>
                </a:lnTo>
                <a:lnTo>
                  <a:pt x="634872" y="48260"/>
                </a:lnTo>
                <a:lnTo>
                  <a:pt x="648080" y="37973"/>
                </a:lnTo>
                <a:lnTo>
                  <a:pt x="648588" y="37465"/>
                </a:lnTo>
                <a:lnTo>
                  <a:pt x="654445" y="31242"/>
                </a:lnTo>
                <a:lnTo>
                  <a:pt x="641095" y="31242"/>
                </a:lnTo>
                <a:lnTo>
                  <a:pt x="641604" y="30563"/>
                </a:lnTo>
                <a:close/>
              </a:path>
              <a:path w="657225" h="69850">
                <a:moveTo>
                  <a:pt x="645260" y="25689"/>
                </a:moveTo>
                <a:lnTo>
                  <a:pt x="643763" y="27686"/>
                </a:lnTo>
                <a:lnTo>
                  <a:pt x="641857" y="30353"/>
                </a:lnTo>
                <a:lnTo>
                  <a:pt x="641095" y="31242"/>
                </a:lnTo>
                <a:lnTo>
                  <a:pt x="654445" y="31242"/>
                </a:lnTo>
                <a:lnTo>
                  <a:pt x="654684" y="30988"/>
                </a:lnTo>
                <a:lnTo>
                  <a:pt x="656081" y="27686"/>
                </a:lnTo>
                <a:lnTo>
                  <a:pt x="645413" y="27686"/>
                </a:lnTo>
                <a:lnTo>
                  <a:pt x="645277" y="25908"/>
                </a:lnTo>
                <a:lnTo>
                  <a:pt x="645260" y="25689"/>
                </a:lnTo>
                <a:close/>
              </a:path>
              <a:path w="657225" h="69850">
                <a:moveTo>
                  <a:pt x="646429" y="24130"/>
                </a:moveTo>
                <a:lnTo>
                  <a:pt x="645260" y="25689"/>
                </a:lnTo>
                <a:lnTo>
                  <a:pt x="645413" y="27686"/>
                </a:lnTo>
                <a:lnTo>
                  <a:pt x="646429" y="24130"/>
                </a:lnTo>
                <a:close/>
              </a:path>
              <a:path w="657225" h="69850">
                <a:moveTo>
                  <a:pt x="646167" y="25049"/>
                </a:moveTo>
                <a:lnTo>
                  <a:pt x="645413" y="27686"/>
                </a:lnTo>
                <a:lnTo>
                  <a:pt x="656081" y="27686"/>
                </a:lnTo>
                <a:lnTo>
                  <a:pt x="656218" y="25908"/>
                </a:lnTo>
                <a:lnTo>
                  <a:pt x="649477" y="25908"/>
                </a:lnTo>
                <a:lnTo>
                  <a:pt x="646167" y="25049"/>
                </a:lnTo>
                <a:close/>
              </a:path>
              <a:path w="657225" h="69850">
                <a:moveTo>
                  <a:pt x="647953" y="24130"/>
                </a:moveTo>
                <a:lnTo>
                  <a:pt x="646429" y="24130"/>
                </a:lnTo>
                <a:lnTo>
                  <a:pt x="646256" y="24738"/>
                </a:lnTo>
                <a:lnTo>
                  <a:pt x="646167" y="25049"/>
                </a:lnTo>
                <a:lnTo>
                  <a:pt x="649477" y="25908"/>
                </a:lnTo>
                <a:lnTo>
                  <a:pt x="647953" y="24130"/>
                </a:lnTo>
                <a:close/>
              </a:path>
              <a:path w="657225" h="69850">
                <a:moveTo>
                  <a:pt x="656716" y="20574"/>
                </a:moveTo>
                <a:lnTo>
                  <a:pt x="644905" y="20574"/>
                </a:lnTo>
                <a:lnTo>
                  <a:pt x="649477" y="25908"/>
                </a:lnTo>
                <a:lnTo>
                  <a:pt x="656218" y="25908"/>
                </a:lnTo>
                <a:lnTo>
                  <a:pt x="656308" y="24738"/>
                </a:lnTo>
                <a:lnTo>
                  <a:pt x="656423" y="23241"/>
                </a:lnTo>
                <a:lnTo>
                  <a:pt x="656672" y="20955"/>
                </a:lnTo>
                <a:lnTo>
                  <a:pt x="656716" y="20574"/>
                </a:lnTo>
                <a:close/>
              </a:path>
              <a:path w="657225" h="69850">
                <a:moveTo>
                  <a:pt x="645187" y="24738"/>
                </a:moveTo>
                <a:lnTo>
                  <a:pt x="645260" y="25689"/>
                </a:lnTo>
                <a:lnTo>
                  <a:pt x="645740" y="25049"/>
                </a:lnTo>
                <a:lnTo>
                  <a:pt x="646143" y="25049"/>
                </a:lnTo>
                <a:lnTo>
                  <a:pt x="645187" y="24738"/>
                </a:lnTo>
                <a:close/>
              </a:path>
              <a:path w="657225" h="69850">
                <a:moveTo>
                  <a:pt x="644905" y="20574"/>
                </a:moveTo>
                <a:lnTo>
                  <a:pt x="644995" y="22098"/>
                </a:lnTo>
                <a:lnTo>
                  <a:pt x="645072" y="23241"/>
                </a:lnTo>
                <a:lnTo>
                  <a:pt x="645187" y="24738"/>
                </a:lnTo>
                <a:lnTo>
                  <a:pt x="646143" y="25049"/>
                </a:lnTo>
                <a:lnTo>
                  <a:pt x="645740" y="25049"/>
                </a:lnTo>
                <a:lnTo>
                  <a:pt x="646429" y="24130"/>
                </a:lnTo>
                <a:lnTo>
                  <a:pt x="647953" y="24130"/>
                </a:lnTo>
                <a:lnTo>
                  <a:pt x="644905" y="20574"/>
                </a:lnTo>
                <a:close/>
              </a:path>
              <a:path w="657225" h="69850">
                <a:moveTo>
                  <a:pt x="640588" y="23241"/>
                </a:moveTo>
                <a:lnTo>
                  <a:pt x="645187" y="24738"/>
                </a:lnTo>
                <a:lnTo>
                  <a:pt x="645101" y="23622"/>
                </a:lnTo>
                <a:lnTo>
                  <a:pt x="642238" y="23622"/>
                </a:lnTo>
                <a:lnTo>
                  <a:pt x="640588" y="23241"/>
                </a:lnTo>
                <a:close/>
              </a:path>
              <a:path w="657225" h="69850">
                <a:moveTo>
                  <a:pt x="642746" y="11684"/>
                </a:moveTo>
                <a:lnTo>
                  <a:pt x="280669" y="11684"/>
                </a:lnTo>
                <a:lnTo>
                  <a:pt x="379221" y="13081"/>
                </a:lnTo>
                <a:lnTo>
                  <a:pt x="507491" y="13081"/>
                </a:lnTo>
                <a:lnTo>
                  <a:pt x="544924" y="14238"/>
                </a:lnTo>
                <a:lnTo>
                  <a:pt x="544448" y="14238"/>
                </a:lnTo>
                <a:lnTo>
                  <a:pt x="574801" y="16002"/>
                </a:lnTo>
                <a:lnTo>
                  <a:pt x="600856" y="18285"/>
                </a:lnTo>
                <a:lnTo>
                  <a:pt x="618616" y="20955"/>
                </a:lnTo>
                <a:lnTo>
                  <a:pt x="632587" y="23241"/>
                </a:lnTo>
                <a:lnTo>
                  <a:pt x="642239" y="23622"/>
                </a:lnTo>
                <a:lnTo>
                  <a:pt x="641758" y="23622"/>
                </a:lnTo>
                <a:lnTo>
                  <a:pt x="640588" y="23241"/>
                </a:lnTo>
                <a:lnTo>
                  <a:pt x="645072" y="23241"/>
                </a:lnTo>
                <a:lnTo>
                  <a:pt x="644995" y="22098"/>
                </a:lnTo>
                <a:lnTo>
                  <a:pt x="644905" y="20574"/>
                </a:lnTo>
                <a:lnTo>
                  <a:pt x="656716" y="20574"/>
                </a:lnTo>
                <a:lnTo>
                  <a:pt x="656843" y="17780"/>
                </a:lnTo>
                <a:lnTo>
                  <a:pt x="655065" y="15113"/>
                </a:lnTo>
                <a:lnTo>
                  <a:pt x="649746" y="13662"/>
                </a:lnTo>
                <a:lnTo>
                  <a:pt x="649570" y="13662"/>
                </a:lnTo>
                <a:lnTo>
                  <a:pt x="644397" y="11938"/>
                </a:lnTo>
                <a:lnTo>
                  <a:pt x="642746" y="11684"/>
                </a:lnTo>
                <a:close/>
              </a:path>
              <a:path w="657225" h="69850">
                <a:moveTo>
                  <a:pt x="645072" y="23241"/>
                </a:moveTo>
                <a:lnTo>
                  <a:pt x="640588" y="23241"/>
                </a:lnTo>
                <a:lnTo>
                  <a:pt x="642238" y="23622"/>
                </a:lnTo>
                <a:lnTo>
                  <a:pt x="645101" y="23622"/>
                </a:lnTo>
                <a:lnTo>
                  <a:pt x="645072" y="23241"/>
                </a:lnTo>
                <a:close/>
              </a:path>
              <a:path w="657225" h="69850">
                <a:moveTo>
                  <a:pt x="290880" y="0"/>
                </a:moveTo>
                <a:lnTo>
                  <a:pt x="53466" y="0"/>
                </a:lnTo>
                <a:lnTo>
                  <a:pt x="27939" y="127"/>
                </a:lnTo>
                <a:lnTo>
                  <a:pt x="8889" y="127"/>
                </a:lnTo>
                <a:lnTo>
                  <a:pt x="6857" y="1397"/>
                </a:lnTo>
                <a:lnTo>
                  <a:pt x="5968" y="3429"/>
                </a:lnTo>
                <a:lnTo>
                  <a:pt x="1269" y="13462"/>
                </a:lnTo>
                <a:lnTo>
                  <a:pt x="115" y="16002"/>
                </a:lnTo>
                <a:lnTo>
                  <a:pt x="0" y="16256"/>
                </a:lnTo>
                <a:lnTo>
                  <a:pt x="1269" y="19558"/>
                </a:lnTo>
                <a:lnTo>
                  <a:pt x="6857" y="22098"/>
                </a:lnTo>
                <a:lnTo>
                  <a:pt x="10159" y="20955"/>
                </a:lnTo>
                <a:lnTo>
                  <a:pt x="14344" y="11938"/>
                </a:lnTo>
                <a:lnTo>
                  <a:pt x="14463" y="11684"/>
                </a:lnTo>
                <a:lnTo>
                  <a:pt x="10439" y="11684"/>
                </a:lnTo>
                <a:lnTo>
                  <a:pt x="16128" y="8128"/>
                </a:lnTo>
                <a:lnTo>
                  <a:pt x="612741" y="8128"/>
                </a:lnTo>
                <a:lnTo>
                  <a:pt x="600837" y="6350"/>
                </a:lnTo>
                <a:lnTo>
                  <a:pt x="602047" y="6350"/>
                </a:lnTo>
                <a:lnTo>
                  <a:pt x="575690" y="4064"/>
                </a:lnTo>
                <a:lnTo>
                  <a:pt x="544956" y="2286"/>
                </a:lnTo>
                <a:lnTo>
                  <a:pt x="515916" y="1397"/>
                </a:lnTo>
                <a:lnTo>
                  <a:pt x="387519" y="1397"/>
                </a:lnTo>
                <a:lnTo>
                  <a:pt x="290880" y="0"/>
                </a:lnTo>
                <a:close/>
              </a:path>
              <a:path w="657225" h="69850">
                <a:moveTo>
                  <a:pt x="649012" y="13462"/>
                </a:moveTo>
                <a:lnTo>
                  <a:pt x="649570" y="13662"/>
                </a:lnTo>
                <a:lnTo>
                  <a:pt x="649746" y="13662"/>
                </a:lnTo>
                <a:lnTo>
                  <a:pt x="649012" y="13462"/>
                </a:lnTo>
                <a:close/>
              </a:path>
              <a:path w="657225" h="69850">
                <a:moveTo>
                  <a:pt x="16128" y="8128"/>
                </a:moveTo>
                <a:lnTo>
                  <a:pt x="10439" y="11684"/>
                </a:lnTo>
                <a:lnTo>
                  <a:pt x="14463" y="11684"/>
                </a:lnTo>
                <a:lnTo>
                  <a:pt x="16128" y="8128"/>
                </a:lnTo>
                <a:close/>
              </a:path>
              <a:path w="657225" h="69850">
                <a:moveTo>
                  <a:pt x="612741" y="8128"/>
                </a:moveTo>
                <a:lnTo>
                  <a:pt x="16128" y="8128"/>
                </a:lnTo>
                <a:lnTo>
                  <a:pt x="14463" y="11684"/>
                </a:lnTo>
                <a:lnTo>
                  <a:pt x="636230" y="11684"/>
                </a:lnTo>
                <a:lnTo>
                  <a:pt x="612741" y="812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9542" y="2537967"/>
            <a:ext cx="2023745" cy="88900"/>
          </a:xfrm>
          <a:custGeom>
            <a:avLst/>
            <a:gdLst/>
            <a:ahLst/>
            <a:cxnLst/>
            <a:rect l="l" t="t" r="r" b="b"/>
            <a:pathLst>
              <a:path w="2023745" h="88900">
                <a:moveTo>
                  <a:pt x="279527" y="84709"/>
                </a:moveTo>
                <a:lnTo>
                  <a:pt x="282493" y="85843"/>
                </a:lnTo>
                <a:lnTo>
                  <a:pt x="284099" y="86487"/>
                </a:lnTo>
                <a:lnTo>
                  <a:pt x="290195" y="88519"/>
                </a:lnTo>
                <a:lnTo>
                  <a:pt x="291973" y="88900"/>
                </a:lnTo>
                <a:lnTo>
                  <a:pt x="294703" y="88900"/>
                </a:lnTo>
                <a:lnTo>
                  <a:pt x="302514" y="88519"/>
                </a:lnTo>
                <a:lnTo>
                  <a:pt x="306578" y="88519"/>
                </a:lnTo>
                <a:lnTo>
                  <a:pt x="347091" y="87249"/>
                </a:lnTo>
                <a:lnTo>
                  <a:pt x="356108" y="86868"/>
                </a:lnTo>
                <a:lnTo>
                  <a:pt x="366738" y="85843"/>
                </a:lnTo>
                <a:lnTo>
                  <a:pt x="377698" y="85090"/>
                </a:lnTo>
                <a:lnTo>
                  <a:pt x="281051" y="85090"/>
                </a:lnTo>
                <a:lnTo>
                  <a:pt x="279527" y="84709"/>
                </a:lnTo>
                <a:close/>
              </a:path>
              <a:path w="2023745" h="88900">
                <a:moveTo>
                  <a:pt x="348012" y="80302"/>
                </a:moveTo>
                <a:lnTo>
                  <a:pt x="265507" y="80302"/>
                </a:lnTo>
                <a:lnTo>
                  <a:pt x="269748" y="82423"/>
                </a:lnTo>
                <a:lnTo>
                  <a:pt x="273431" y="83693"/>
                </a:lnTo>
                <a:lnTo>
                  <a:pt x="274447" y="83947"/>
                </a:lnTo>
                <a:lnTo>
                  <a:pt x="281305" y="85090"/>
                </a:lnTo>
                <a:lnTo>
                  <a:pt x="280523" y="85090"/>
                </a:lnTo>
                <a:lnTo>
                  <a:pt x="279527" y="84709"/>
                </a:lnTo>
                <a:lnTo>
                  <a:pt x="392118" y="84709"/>
                </a:lnTo>
                <a:lnTo>
                  <a:pt x="430911" y="83693"/>
                </a:lnTo>
                <a:lnTo>
                  <a:pt x="432320" y="83693"/>
                </a:lnTo>
                <a:lnTo>
                  <a:pt x="433463" y="82423"/>
                </a:lnTo>
                <a:lnTo>
                  <a:pt x="433578" y="81026"/>
                </a:lnTo>
                <a:lnTo>
                  <a:pt x="365125" y="81026"/>
                </a:lnTo>
                <a:lnTo>
                  <a:pt x="348012" y="80302"/>
                </a:lnTo>
                <a:close/>
              </a:path>
              <a:path w="2023745" h="88900">
                <a:moveTo>
                  <a:pt x="392118" y="84709"/>
                </a:moveTo>
                <a:lnTo>
                  <a:pt x="279527" y="84709"/>
                </a:lnTo>
                <a:lnTo>
                  <a:pt x="281051" y="85090"/>
                </a:lnTo>
                <a:lnTo>
                  <a:pt x="377571" y="85090"/>
                </a:lnTo>
                <a:lnTo>
                  <a:pt x="392118" y="84709"/>
                </a:lnTo>
                <a:close/>
              </a:path>
              <a:path w="2023745" h="88900">
                <a:moveTo>
                  <a:pt x="264268" y="81026"/>
                </a:moveTo>
                <a:lnTo>
                  <a:pt x="265063" y="81407"/>
                </a:lnTo>
                <a:lnTo>
                  <a:pt x="265303" y="81407"/>
                </a:lnTo>
                <a:lnTo>
                  <a:pt x="264268" y="81026"/>
                </a:lnTo>
                <a:close/>
              </a:path>
              <a:path w="2023745" h="88900">
                <a:moveTo>
                  <a:pt x="268859" y="69723"/>
                </a:moveTo>
                <a:lnTo>
                  <a:pt x="263186" y="69723"/>
                </a:lnTo>
                <a:lnTo>
                  <a:pt x="262732" y="69938"/>
                </a:lnTo>
                <a:lnTo>
                  <a:pt x="262610" y="70104"/>
                </a:lnTo>
                <a:lnTo>
                  <a:pt x="262024" y="70739"/>
                </a:lnTo>
                <a:lnTo>
                  <a:pt x="261159" y="72262"/>
                </a:lnTo>
                <a:lnTo>
                  <a:pt x="260072" y="74002"/>
                </a:lnTo>
                <a:lnTo>
                  <a:pt x="260072" y="76238"/>
                </a:lnTo>
                <a:lnTo>
                  <a:pt x="261239" y="78105"/>
                </a:lnTo>
                <a:lnTo>
                  <a:pt x="261586" y="78740"/>
                </a:lnTo>
                <a:lnTo>
                  <a:pt x="262610" y="80137"/>
                </a:lnTo>
                <a:lnTo>
                  <a:pt x="262732" y="80302"/>
                </a:lnTo>
                <a:lnTo>
                  <a:pt x="264268" y="81026"/>
                </a:lnTo>
                <a:lnTo>
                  <a:pt x="265303" y="81407"/>
                </a:lnTo>
                <a:lnTo>
                  <a:pt x="264033" y="81407"/>
                </a:lnTo>
                <a:lnTo>
                  <a:pt x="266319" y="81026"/>
                </a:lnTo>
                <a:lnTo>
                  <a:pt x="267462" y="81026"/>
                </a:lnTo>
                <a:lnTo>
                  <a:pt x="265292" y="80302"/>
                </a:lnTo>
                <a:lnTo>
                  <a:pt x="348443" y="80302"/>
                </a:lnTo>
                <a:lnTo>
                  <a:pt x="314325" y="79248"/>
                </a:lnTo>
                <a:lnTo>
                  <a:pt x="313309" y="79248"/>
                </a:lnTo>
                <a:lnTo>
                  <a:pt x="291465" y="78740"/>
                </a:lnTo>
                <a:lnTo>
                  <a:pt x="292946" y="78740"/>
                </a:lnTo>
                <a:lnTo>
                  <a:pt x="287792" y="76807"/>
                </a:lnTo>
                <a:lnTo>
                  <a:pt x="286430" y="76238"/>
                </a:lnTo>
                <a:lnTo>
                  <a:pt x="283464" y="74930"/>
                </a:lnTo>
                <a:lnTo>
                  <a:pt x="278053" y="73787"/>
                </a:lnTo>
                <a:lnTo>
                  <a:pt x="277368" y="73787"/>
                </a:lnTo>
                <a:lnTo>
                  <a:pt x="276606" y="73533"/>
                </a:lnTo>
                <a:lnTo>
                  <a:pt x="276775" y="73533"/>
                </a:lnTo>
                <a:lnTo>
                  <a:pt x="274701" y="72644"/>
                </a:lnTo>
                <a:lnTo>
                  <a:pt x="274447" y="72644"/>
                </a:lnTo>
                <a:lnTo>
                  <a:pt x="271272" y="70739"/>
                </a:lnTo>
                <a:lnTo>
                  <a:pt x="270256" y="70104"/>
                </a:lnTo>
                <a:lnTo>
                  <a:pt x="268859" y="69723"/>
                </a:lnTo>
                <a:close/>
              </a:path>
              <a:path w="2023745" h="88900">
                <a:moveTo>
                  <a:pt x="266674" y="81026"/>
                </a:moveTo>
                <a:lnTo>
                  <a:pt x="266319" y="81026"/>
                </a:lnTo>
                <a:lnTo>
                  <a:pt x="264033" y="81407"/>
                </a:lnTo>
                <a:lnTo>
                  <a:pt x="265303" y="81407"/>
                </a:lnTo>
                <a:lnTo>
                  <a:pt x="266674" y="81026"/>
                </a:lnTo>
                <a:close/>
              </a:path>
              <a:path w="2023745" h="88900">
                <a:moveTo>
                  <a:pt x="262732" y="80302"/>
                </a:moveTo>
                <a:lnTo>
                  <a:pt x="262306" y="80302"/>
                </a:lnTo>
                <a:lnTo>
                  <a:pt x="264268" y="81026"/>
                </a:lnTo>
                <a:lnTo>
                  <a:pt x="262732" y="80302"/>
                </a:lnTo>
                <a:close/>
              </a:path>
              <a:path w="2023745" h="88900">
                <a:moveTo>
                  <a:pt x="265507" y="80302"/>
                </a:moveTo>
                <a:lnTo>
                  <a:pt x="265292" y="80302"/>
                </a:lnTo>
                <a:lnTo>
                  <a:pt x="267462" y="81026"/>
                </a:lnTo>
                <a:lnTo>
                  <a:pt x="266954" y="81026"/>
                </a:lnTo>
                <a:lnTo>
                  <a:pt x="265507" y="80302"/>
                </a:lnTo>
                <a:close/>
              </a:path>
              <a:path w="2023745" h="88900">
                <a:moveTo>
                  <a:pt x="364983" y="80302"/>
                </a:moveTo>
                <a:lnTo>
                  <a:pt x="348012" y="80302"/>
                </a:lnTo>
                <a:lnTo>
                  <a:pt x="365125" y="81026"/>
                </a:lnTo>
                <a:lnTo>
                  <a:pt x="345417" y="81026"/>
                </a:lnTo>
                <a:lnTo>
                  <a:pt x="364983" y="80302"/>
                </a:lnTo>
                <a:close/>
              </a:path>
              <a:path w="2023745" h="88900">
                <a:moveTo>
                  <a:pt x="423990" y="78280"/>
                </a:moveTo>
                <a:lnTo>
                  <a:pt x="377444" y="79502"/>
                </a:lnTo>
                <a:lnTo>
                  <a:pt x="365563" y="80302"/>
                </a:lnTo>
                <a:lnTo>
                  <a:pt x="364983" y="80302"/>
                </a:lnTo>
                <a:lnTo>
                  <a:pt x="345417" y="81026"/>
                </a:lnTo>
                <a:lnTo>
                  <a:pt x="400128" y="81026"/>
                </a:lnTo>
                <a:lnTo>
                  <a:pt x="423990" y="78280"/>
                </a:lnTo>
                <a:close/>
              </a:path>
              <a:path w="2023745" h="88900">
                <a:moveTo>
                  <a:pt x="433578" y="79248"/>
                </a:moveTo>
                <a:lnTo>
                  <a:pt x="415579" y="79248"/>
                </a:lnTo>
                <a:lnTo>
                  <a:pt x="400128" y="81026"/>
                </a:lnTo>
                <a:lnTo>
                  <a:pt x="433578" y="81026"/>
                </a:lnTo>
                <a:lnTo>
                  <a:pt x="433578" y="79248"/>
                </a:lnTo>
                <a:close/>
              </a:path>
              <a:path w="2023745" h="88900">
                <a:moveTo>
                  <a:pt x="262144" y="79502"/>
                </a:moveTo>
                <a:lnTo>
                  <a:pt x="262167" y="79756"/>
                </a:lnTo>
                <a:lnTo>
                  <a:pt x="262382" y="80137"/>
                </a:lnTo>
                <a:lnTo>
                  <a:pt x="262732" y="80302"/>
                </a:lnTo>
                <a:lnTo>
                  <a:pt x="262144" y="79502"/>
                </a:lnTo>
                <a:close/>
              </a:path>
              <a:path w="2023745" h="88900">
                <a:moveTo>
                  <a:pt x="387119" y="79248"/>
                </a:moveTo>
                <a:lnTo>
                  <a:pt x="314325" y="79248"/>
                </a:lnTo>
                <a:lnTo>
                  <a:pt x="348443" y="80302"/>
                </a:lnTo>
                <a:lnTo>
                  <a:pt x="365563" y="80302"/>
                </a:lnTo>
                <a:lnTo>
                  <a:pt x="377444" y="79502"/>
                </a:lnTo>
                <a:lnTo>
                  <a:pt x="387119" y="79248"/>
                </a:lnTo>
                <a:close/>
              </a:path>
              <a:path w="2023745" h="88900">
                <a:moveTo>
                  <a:pt x="292523" y="78740"/>
                </a:moveTo>
                <a:lnTo>
                  <a:pt x="291465" y="78740"/>
                </a:lnTo>
                <a:lnTo>
                  <a:pt x="313309" y="79248"/>
                </a:lnTo>
                <a:lnTo>
                  <a:pt x="294724" y="79248"/>
                </a:lnTo>
                <a:lnTo>
                  <a:pt x="292523" y="78740"/>
                </a:lnTo>
                <a:close/>
              </a:path>
              <a:path w="2023745" h="88900">
                <a:moveTo>
                  <a:pt x="292946" y="78740"/>
                </a:moveTo>
                <a:lnTo>
                  <a:pt x="292523" y="78740"/>
                </a:lnTo>
                <a:lnTo>
                  <a:pt x="294724" y="79248"/>
                </a:lnTo>
                <a:lnTo>
                  <a:pt x="294301" y="79248"/>
                </a:lnTo>
                <a:lnTo>
                  <a:pt x="292946" y="78740"/>
                </a:lnTo>
                <a:close/>
              </a:path>
              <a:path w="2023745" h="88900">
                <a:moveTo>
                  <a:pt x="491258" y="69723"/>
                </a:moveTo>
                <a:lnTo>
                  <a:pt x="268859" y="69723"/>
                </a:lnTo>
                <a:lnTo>
                  <a:pt x="270256" y="70104"/>
                </a:lnTo>
                <a:lnTo>
                  <a:pt x="271272" y="70739"/>
                </a:lnTo>
                <a:lnTo>
                  <a:pt x="273812" y="72262"/>
                </a:lnTo>
                <a:lnTo>
                  <a:pt x="276834" y="73533"/>
                </a:lnTo>
                <a:lnTo>
                  <a:pt x="282321" y="74676"/>
                </a:lnTo>
                <a:lnTo>
                  <a:pt x="283464" y="74930"/>
                </a:lnTo>
                <a:lnTo>
                  <a:pt x="286430" y="76238"/>
                </a:lnTo>
                <a:lnTo>
                  <a:pt x="287792" y="76807"/>
                </a:lnTo>
                <a:lnTo>
                  <a:pt x="294301" y="79248"/>
                </a:lnTo>
                <a:lnTo>
                  <a:pt x="307340" y="79248"/>
                </a:lnTo>
                <a:lnTo>
                  <a:pt x="297434" y="78740"/>
                </a:lnTo>
                <a:lnTo>
                  <a:pt x="406469" y="78740"/>
                </a:lnTo>
                <a:lnTo>
                  <a:pt x="423990" y="78280"/>
                </a:lnTo>
                <a:lnTo>
                  <a:pt x="465240" y="73533"/>
                </a:lnTo>
                <a:lnTo>
                  <a:pt x="464836" y="73533"/>
                </a:lnTo>
                <a:lnTo>
                  <a:pt x="491258" y="69723"/>
                </a:lnTo>
                <a:close/>
              </a:path>
              <a:path w="2023745" h="88900">
                <a:moveTo>
                  <a:pt x="1735709" y="78740"/>
                </a:moveTo>
                <a:lnTo>
                  <a:pt x="433070" y="78740"/>
                </a:lnTo>
                <a:lnTo>
                  <a:pt x="433578" y="79248"/>
                </a:lnTo>
                <a:lnTo>
                  <a:pt x="1812078" y="79248"/>
                </a:lnTo>
                <a:lnTo>
                  <a:pt x="1735709" y="78740"/>
                </a:lnTo>
                <a:close/>
              </a:path>
              <a:path w="2023745" h="88900">
                <a:moveTo>
                  <a:pt x="432435" y="78105"/>
                </a:moveTo>
                <a:lnTo>
                  <a:pt x="430657" y="78105"/>
                </a:lnTo>
                <a:lnTo>
                  <a:pt x="423990" y="78280"/>
                </a:lnTo>
                <a:lnTo>
                  <a:pt x="419993" y="78740"/>
                </a:lnTo>
                <a:lnTo>
                  <a:pt x="433070" y="78740"/>
                </a:lnTo>
                <a:lnTo>
                  <a:pt x="432435" y="78105"/>
                </a:lnTo>
                <a:close/>
              </a:path>
              <a:path w="2023745" h="88900">
                <a:moveTo>
                  <a:pt x="1327452" y="12700"/>
                </a:moveTo>
                <a:lnTo>
                  <a:pt x="1183132" y="12700"/>
                </a:lnTo>
                <a:lnTo>
                  <a:pt x="1290005" y="20193"/>
                </a:lnTo>
                <a:lnTo>
                  <a:pt x="1288035" y="20193"/>
                </a:lnTo>
                <a:lnTo>
                  <a:pt x="1379982" y="32893"/>
                </a:lnTo>
                <a:lnTo>
                  <a:pt x="1609306" y="68580"/>
                </a:lnTo>
                <a:lnTo>
                  <a:pt x="1608836" y="68580"/>
                </a:lnTo>
                <a:lnTo>
                  <a:pt x="1673606" y="74676"/>
                </a:lnTo>
                <a:lnTo>
                  <a:pt x="1673860" y="74676"/>
                </a:lnTo>
                <a:lnTo>
                  <a:pt x="1735709" y="78740"/>
                </a:lnTo>
                <a:lnTo>
                  <a:pt x="1888001" y="78740"/>
                </a:lnTo>
                <a:lnTo>
                  <a:pt x="1925847" y="72262"/>
                </a:lnTo>
                <a:lnTo>
                  <a:pt x="1926324" y="72262"/>
                </a:lnTo>
                <a:lnTo>
                  <a:pt x="1947929" y="66167"/>
                </a:lnTo>
                <a:lnTo>
                  <a:pt x="1792986" y="66167"/>
                </a:lnTo>
                <a:lnTo>
                  <a:pt x="1738597" y="65912"/>
                </a:lnTo>
                <a:lnTo>
                  <a:pt x="1675406" y="61898"/>
                </a:lnTo>
                <a:lnTo>
                  <a:pt x="1611013" y="55850"/>
                </a:lnTo>
                <a:lnTo>
                  <a:pt x="1610770" y="55850"/>
                </a:lnTo>
                <a:lnTo>
                  <a:pt x="1381887" y="20193"/>
                </a:lnTo>
                <a:lnTo>
                  <a:pt x="1327452" y="12700"/>
                </a:lnTo>
                <a:close/>
              </a:path>
              <a:path w="2023745" h="88900">
                <a:moveTo>
                  <a:pt x="260072" y="76238"/>
                </a:moveTo>
                <a:lnTo>
                  <a:pt x="260168" y="76807"/>
                </a:lnTo>
                <a:lnTo>
                  <a:pt x="261120" y="78105"/>
                </a:lnTo>
                <a:lnTo>
                  <a:pt x="260427" y="76807"/>
                </a:lnTo>
                <a:lnTo>
                  <a:pt x="260072" y="76238"/>
                </a:lnTo>
                <a:close/>
              </a:path>
              <a:path w="2023745" h="88900">
                <a:moveTo>
                  <a:pt x="262024" y="70739"/>
                </a:moveTo>
                <a:lnTo>
                  <a:pt x="261027" y="72262"/>
                </a:lnTo>
                <a:lnTo>
                  <a:pt x="260096" y="73533"/>
                </a:lnTo>
                <a:lnTo>
                  <a:pt x="260083" y="73787"/>
                </a:lnTo>
                <a:lnTo>
                  <a:pt x="260365" y="73533"/>
                </a:lnTo>
                <a:lnTo>
                  <a:pt x="261159" y="72262"/>
                </a:lnTo>
                <a:lnTo>
                  <a:pt x="262024" y="70739"/>
                </a:lnTo>
                <a:close/>
              </a:path>
              <a:path w="2023745" h="88900">
                <a:moveTo>
                  <a:pt x="276775" y="73533"/>
                </a:moveTo>
                <a:lnTo>
                  <a:pt x="276606" y="73533"/>
                </a:lnTo>
                <a:lnTo>
                  <a:pt x="277368" y="73787"/>
                </a:lnTo>
                <a:lnTo>
                  <a:pt x="276775" y="73533"/>
                </a:lnTo>
                <a:close/>
              </a:path>
              <a:path w="2023745" h="88900">
                <a:moveTo>
                  <a:pt x="276834" y="73533"/>
                </a:moveTo>
                <a:lnTo>
                  <a:pt x="277368" y="73787"/>
                </a:lnTo>
                <a:lnTo>
                  <a:pt x="278053" y="73787"/>
                </a:lnTo>
                <a:lnTo>
                  <a:pt x="276834" y="73533"/>
                </a:lnTo>
                <a:close/>
              </a:path>
              <a:path w="2023745" h="88900">
                <a:moveTo>
                  <a:pt x="273812" y="72262"/>
                </a:moveTo>
                <a:lnTo>
                  <a:pt x="274447" y="72644"/>
                </a:lnTo>
                <a:lnTo>
                  <a:pt x="274701" y="72644"/>
                </a:lnTo>
                <a:lnTo>
                  <a:pt x="273812" y="72262"/>
                </a:lnTo>
                <a:close/>
              </a:path>
              <a:path w="2023745" h="88900">
                <a:moveTo>
                  <a:pt x="262732" y="69938"/>
                </a:moveTo>
                <a:lnTo>
                  <a:pt x="262382" y="70104"/>
                </a:lnTo>
                <a:lnTo>
                  <a:pt x="262024" y="70739"/>
                </a:lnTo>
                <a:lnTo>
                  <a:pt x="262610" y="70104"/>
                </a:lnTo>
                <a:lnTo>
                  <a:pt x="262732" y="69938"/>
                </a:lnTo>
                <a:close/>
              </a:path>
              <a:path w="2023745" h="88900">
                <a:moveTo>
                  <a:pt x="264755" y="68979"/>
                </a:moveTo>
                <a:lnTo>
                  <a:pt x="263096" y="68979"/>
                </a:lnTo>
                <a:lnTo>
                  <a:pt x="271272" y="69723"/>
                </a:lnTo>
                <a:lnTo>
                  <a:pt x="262890" y="69723"/>
                </a:lnTo>
                <a:lnTo>
                  <a:pt x="262732" y="69938"/>
                </a:lnTo>
                <a:lnTo>
                  <a:pt x="264755" y="68979"/>
                </a:lnTo>
                <a:close/>
              </a:path>
              <a:path w="2023745" h="88900">
                <a:moveTo>
                  <a:pt x="266502" y="68979"/>
                </a:moveTo>
                <a:lnTo>
                  <a:pt x="264907" y="68979"/>
                </a:lnTo>
                <a:lnTo>
                  <a:pt x="262890" y="69723"/>
                </a:lnTo>
                <a:lnTo>
                  <a:pt x="268732" y="69723"/>
                </a:lnTo>
                <a:lnTo>
                  <a:pt x="266502" y="68979"/>
                </a:lnTo>
                <a:close/>
              </a:path>
              <a:path w="2023745" h="88900">
                <a:moveTo>
                  <a:pt x="783398" y="68979"/>
                </a:moveTo>
                <a:lnTo>
                  <a:pt x="496412" y="68979"/>
                </a:lnTo>
                <a:lnTo>
                  <a:pt x="491258" y="69723"/>
                </a:lnTo>
                <a:lnTo>
                  <a:pt x="0" y="69723"/>
                </a:lnTo>
                <a:lnTo>
                  <a:pt x="783398" y="68979"/>
                </a:lnTo>
                <a:close/>
              </a:path>
              <a:path w="2023745" h="88900">
                <a:moveTo>
                  <a:pt x="1288702" y="7366"/>
                </a:moveTo>
                <a:lnTo>
                  <a:pt x="853440" y="7366"/>
                </a:lnTo>
                <a:lnTo>
                  <a:pt x="744303" y="19050"/>
                </a:lnTo>
                <a:lnTo>
                  <a:pt x="745236" y="19050"/>
                </a:lnTo>
                <a:lnTo>
                  <a:pt x="640588" y="33909"/>
                </a:lnTo>
                <a:lnTo>
                  <a:pt x="640334" y="33909"/>
                </a:lnTo>
                <a:lnTo>
                  <a:pt x="545719" y="49784"/>
                </a:lnTo>
                <a:lnTo>
                  <a:pt x="463585" y="61898"/>
                </a:lnTo>
                <a:lnTo>
                  <a:pt x="403988" y="68979"/>
                </a:lnTo>
                <a:lnTo>
                  <a:pt x="496412" y="68979"/>
                </a:lnTo>
                <a:lnTo>
                  <a:pt x="545516" y="61898"/>
                </a:lnTo>
                <a:lnTo>
                  <a:pt x="545796" y="61898"/>
                </a:lnTo>
                <a:lnTo>
                  <a:pt x="642366" y="45847"/>
                </a:lnTo>
                <a:lnTo>
                  <a:pt x="746764" y="31150"/>
                </a:lnTo>
                <a:lnTo>
                  <a:pt x="746424" y="31150"/>
                </a:lnTo>
                <a:lnTo>
                  <a:pt x="851192" y="20193"/>
                </a:lnTo>
                <a:lnTo>
                  <a:pt x="847478" y="20193"/>
                </a:lnTo>
                <a:lnTo>
                  <a:pt x="966089" y="13716"/>
                </a:lnTo>
                <a:lnTo>
                  <a:pt x="965835" y="13716"/>
                </a:lnTo>
                <a:lnTo>
                  <a:pt x="1327452" y="12700"/>
                </a:lnTo>
                <a:lnTo>
                  <a:pt x="1288702" y="7366"/>
                </a:lnTo>
                <a:close/>
              </a:path>
              <a:path w="2023745" h="88900">
                <a:moveTo>
                  <a:pt x="1925093" y="59193"/>
                </a:moveTo>
                <a:lnTo>
                  <a:pt x="1886593" y="65912"/>
                </a:lnTo>
                <a:lnTo>
                  <a:pt x="1843786" y="66167"/>
                </a:lnTo>
                <a:lnTo>
                  <a:pt x="1947929" y="66167"/>
                </a:lnTo>
                <a:lnTo>
                  <a:pt x="1957832" y="63373"/>
                </a:lnTo>
                <a:lnTo>
                  <a:pt x="1957686" y="63373"/>
                </a:lnTo>
                <a:lnTo>
                  <a:pt x="1969661" y="59562"/>
                </a:lnTo>
                <a:lnTo>
                  <a:pt x="1923796" y="59562"/>
                </a:lnTo>
                <a:lnTo>
                  <a:pt x="1924118" y="59433"/>
                </a:lnTo>
                <a:lnTo>
                  <a:pt x="1924249" y="59433"/>
                </a:lnTo>
                <a:lnTo>
                  <a:pt x="1925093" y="59193"/>
                </a:lnTo>
                <a:close/>
              </a:path>
              <a:path w="2023745" h="88900">
                <a:moveTo>
                  <a:pt x="1990557" y="50993"/>
                </a:moveTo>
                <a:lnTo>
                  <a:pt x="1954167" y="50993"/>
                </a:lnTo>
                <a:lnTo>
                  <a:pt x="1923796" y="59562"/>
                </a:lnTo>
                <a:lnTo>
                  <a:pt x="1969661" y="59562"/>
                </a:lnTo>
                <a:lnTo>
                  <a:pt x="1980438" y="56134"/>
                </a:lnTo>
                <a:lnTo>
                  <a:pt x="1981099" y="55850"/>
                </a:lnTo>
                <a:lnTo>
                  <a:pt x="1990557" y="50993"/>
                </a:lnTo>
                <a:close/>
              </a:path>
              <a:path w="2023745" h="88900">
                <a:moveTo>
                  <a:pt x="1975979" y="43817"/>
                </a:moveTo>
                <a:lnTo>
                  <a:pt x="1952503" y="51462"/>
                </a:lnTo>
                <a:lnTo>
                  <a:pt x="1954167" y="50993"/>
                </a:lnTo>
                <a:lnTo>
                  <a:pt x="1990557" y="50993"/>
                </a:lnTo>
                <a:lnTo>
                  <a:pt x="1997583" y="47371"/>
                </a:lnTo>
                <a:lnTo>
                  <a:pt x="2003572" y="44069"/>
                </a:lnTo>
                <a:lnTo>
                  <a:pt x="1975485" y="44069"/>
                </a:lnTo>
                <a:lnTo>
                  <a:pt x="1975979" y="43817"/>
                </a:lnTo>
                <a:close/>
              </a:path>
              <a:path w="2023745" h="88900">
                <a:moveTo>
                  <a:pt x="2000733" y="30830"/>
                </a:moveTo>
                <a:lnTo>
                  <a:pt x="1992406" y="35433"/>
                </a:lnTo>
                <a:lnTo>
                  <a:pt x="1991462" y="35891"/>
                </a:lnTo>
                <a:lnTo>
                  <a:pt x="1979705" y="41910"/>
                </a:lnTo>
                <a:lnTo>
                  <a:pt x="1976071" y="43817"/>
                </a:lnTo>
                <a:lnTo>
                  <a:pt x="1975485" y="44069"/>
                </a:lnTo>
                <a:lnTo>
                  <a:pt x="2003572" y="44069"/>
                </a:lnTo>
                <a:lnTo>
                  <a:pt x="2018089" y="31369"/>
                </a:lnTo>
                <a:lnTo>
                  <a:pt x="2000123" y="31369"/>
                </a:lnTo>
                <a:lnTo>
                  <a:pt x="2000733" y="30830"/>
                </a:lnTo>
                <a:close/>
              </a:path>
              <a:path w="2023745" h="88900">
                <a:moveTo>
                  <a:pt x="2018601" y="30607"/>
                </a:moveTo>
                <a:lnTo>
                  <a:pt x="2001139" y="30607"/>
                </a:lnTo>
                <a:lnTo>
                  <a:pt x="2000123" y="31369"/>
                </a:lnTo>
                <a:lnTo>
                  <a:pt x="2018089" y="31369"/>
                </a:lnTo>
                <a:lnTo>
                  <a:pt x="2018257" y="31150"/>
                </a:lnTo>
                <a:lnTo>
                  <a:pt x="2018601" y="30607"/>
                </a:lnTo>
                <a:close/>
              </a:path>
              <a:path w="2023745" h="88900">
                <a:moveTo>
                  <a:pt x="2013839" y="26670"/>
                </a:moveTo>
                <a:lnTo>
                  <a:pt x="2005457" y="26670"/>
                </a:lnTo>
                <a:lnTo>
                  <a:pt x="2004822" y="27305"/>
                </a:lnTo>
                <a:lnTo>
                  <a:pt x="2004447" y="27559"/>
                </a:lnTo>
                <a:lnTo>
                  <a:pt x="2000733" y="30830"/>
                </a:lnTo>
                <a:lnTo>
                  <a:pt x="2001139" y="30607"/>
                </a:lnTo>
                <a:lnTo>
                  <a:pt x="2018601" y="30607"/>
                </a:lnTo>
                <a:lnTo>
                  <a:pt x="2018919" y="30099"/>
                </a:lnTo>
                <a:lnTo>
                  <a:pt x="2020062" y="27559"/>
                </a:lnTo>
                <a:lnTo>
                  <a:pt x="2020157" y="27305"/>
                </a:lnTo>
                <a:lnTo>
                  <a:pt x="2014982" y="27305"/>
                </a:lnTo>
                <a:lnTo>
                  <a:pt x="2013839" y="26670"/>
                </a:lnTo>
                <a:close/>
              </a:path>
              <a:path w="2023745" h="88900">
                <a:moveTo>
                  <a:pt x="2007203" y="24017"/>
                </a:moveTo>
                <a:lnTo>
                  <a:pt x="2006809" y="24511"/>
                </a:lnTo>
                <a:lnTo>
                  <a:pt x="2004754" y="27305"/>
                </a:lnTo>
                <a:lnTo>
                  <a:pt x="2005457" y="26670"/>
                </a:lnTo>
                <a:lnTo>
                  <a:pt x="2013839" y="26670"/>
                </a:lnTo>
                <a:lnTo>
                  <a:pt x="2013077" y="25781"/>
                </a:lnTo>
                <a:lnTo>
                  <a:pt x="2012388" y="24892"/>
                </a:lnTo>
                <a:lnTo>
                  <a:pt x="2006854" y="24892"/>
                </a:lnTo>
                <a:lnTo>
                  <a:pt x="2007203" y="24017"/>
                </a:lnTo>
                <a:close/>
              </a:path>
              <a:path w="2023745" h="88900">
                <a:moveTo>
                  <a:pt x="2016206" y="12700"/>
                </a:moveTo>
                <a:lnTo>
                  <a:pt x="2014973" y="12700"/>
                </a:lnTo>
                <a:lnTo>
                  <a:pt x="2009648" y="16891"/>
                </a:lnTo>
                <a:lnTo>
                  <a:pt x="2009614" y="17145"/>
                </a:lnTo>
                <a:lnTo>
                  <a:pt x="2009505" y="17957"/>
                </a:lnTo>
                <a:lnTo>
                  <a:pt x="2009444" y="18415"/>
                </a:lnTo>
                <a:lnTo>
                  <a:pt x="2009360" y="19050"/>
                </a:lnTo>
                <a:lnTo>
                  <a:pt x="2009238" y="20828"/>
                </a:lnTo>
                <a:lnTo>
                  <a:pt x="2013077" y="25781"/>
                </a:lnTo>
                <a:lnTo>
                  <a:pt x="2013839" y="26670"/>
                </a:lnTo>
                <a:lnTo>
                  <a:pt x="2014982" y="27305"/>
                </a:lnTo>
                <a:lnTo>
                  <a:pt x="2017522" y="27305"/>
                </a:lnTo>
                <a:lnTo>
                  <a:pt x="2018665" y="26670"/>
                </a:lnTo>
                <a:lnTo>
                  <a:pt x="2019427" y="25781"/>
                </a:lnTo>
                <a:lnTo>
                  <a:pt x="2020118" y="24892"/>
                </a:lnTo>
                <a:lnTo>
                  <a:pt x="2019681" y="24892"/>
                </a:lnTo>
                <a:lnTo>
                  <a:pt x="2021973" y="20193"/>
                </a:lnTo>
                <a:lnTo>
                  <a:pt x="2023155" y="20193"/>
                </a:lnTo>
                <a:lnTo>
                  <a:pt x="2023007" y="19050"/>
                </a:lnTo>
                <a:lnTo>
                  <a:pt x="2022925" y="18415"/>
                </a:lnTo>
                <a:lnTo>
                  <a:pt x="2022866" y="17957"/>
                </a:lnTo>
                <a:lnTo>
                  <a:pt x="2020669" y="15243"/>
                </a:lnTo>
                <a:lnTo>
                  <a:pt x="2019681" y="14478"/>
                </a:lnTo>
                <a:lnTo>
                  <a:pt x="2018069" y="13081"/>
                </a:lnTo>
                <a:lnTo>
                  <a:pt x="2018620" y="13081"/>
                </a:lnTo>
                <a:lnTo>
                  <a:pt x="2016206" y="12700"/>
                </a:lnTo>
                <a:close/>
              </a:path>
              <a:path w="2023745" h="88900">
                <a:moveTo>
                  <a:pt x="2021350" y="23611"/>
                </a:moveTo>
                <a:lnTo>
                  <a:pt x="2020798" y="24017"/>
                </a:lnTo>
                <a:lnTo>
                  <a:pt x="2019427" y="25781"/>
                </a:lnTo>
                <a:lnTo>
                  <a:pt x="2018665" y="26670"/>
                </a:lnTo>
                <a:lnTo>
                  <a:pt x="2017522" y="27305"/>
                </a:lnTo>
                <a:lnTo>
                  <a:pt x="2020157" y="27305"/>
                </a:lnTo>
                <a:lnTo>
                  <a:pt x="2020395" y="26670"/>
                </a:lnTo>
                <a:lnTo>
                  <a:pt x="2021207" y="24017"/>
                </a:lnTo>
                <a:lnTo>
                  <a:pt x="2021350" y="23611"/>
                </a:lnTo>
                <a:close/>
              </a:path>
              <a:path w="2023745" h="88900">
                <a:moveTo>
                  <a:pt x="2011108" y="23241"/>
                </a:moveTo>
                <a:lnTo>
                  <a:pt x="2007743" y="23241"/>
                </a:lnTo>
                <a:lnTo>
                  <a:pt x="2006854" y="24892"/>
                </a:lnTo>
                <a:lnTo>
                  <a:pt x="2012388" y="24892"/>
                </a:lnTo>
                <a:lnTo>
                  <a:pt x="2011108" y="23241"/>
                </a:lnTo>
                <a:close/>
              </a:path>
              <a:path w="2023745" h="88900">
                <a:moveTo>
                  <a:pt x="2022198" y="20193"/>
                </a:moveTo>
                <a:lnTo>
                  <a:pt x="2021973" y="20193"/>
                </a:lnTo>
                <a:lnTo>
                  <a:pt x="2019681" y="24892"/>
                </a:lnTo>
                <a:lnTo>
                  <a:pt x="2022086" y="20828"/>
                </a:lnTo>
                <a:lnTo>
                  <a:pt x="2022198" y="20193"/>
                </a:lnTo>
                <a:close/>
              </a:path>
              <a:path w="2023745" h="88900">
                <a:moveTo>
                  <a:pt x="2020798" y="24017"/>
                </a:moveTo>
                <a:lnTo>
                  <a:pt x="2020189" y="24511"/>
                </a:lnTo>
                <a:lnTo>
                  <a:pt x="2019681" y="24892"/>
                </a:lnTo>
                <a:lnTo>
                  <a:pt x="2020118" y="24892"/>
                </a:lnTo>
                <a:lnTo>
                  <a:pt x="2020798" y="24017"/>
                </a:lnTo>
                <a:close/>
              </a:path>
              <a:path w="2023745" h="88900">
                <a:moveTo>
                  <a:pt x="2009080" y="18415"/>
                </a:moveTo>
                <a:lnTo>
                  <a:pt x="2008886" y="18770"/>
                </a:lnTo>
                <a:lnTo>
                  <a:pt x="2007818" y="22225"/>
                </a:lnTo>
                <a:lnTo>
                  <a:pt x="2007870" y="22352"/>
                </a:lnTo>
                <a:lnTo>
                  <a:pt x="2007203" y="24017"/>
                </a:lnTo>
                <a:lnTo>
                  <a:pt x="2007543" y="23611"/>
                </a:lnTo>
                <a:lnTo>
                  <a:pt x="2007743" y="23241"/>
                </a:lnTo>
                <a:lnTo>
                  <a:pt x="2011108" y="23241"/>
                </a:lnTo>
                <a:lnTo>
                  <a:pt x="2009238" y="20828"/>
                </a:lnTo>
                <a:lnTo>
                  <a:pt x="2009207" y="20193"/>
                </a:lnTo>
                <a:lnTo>
                  <a:pt x="2008871" y="20193"/>
                </a:lnTo>
                <a:lnTo>
                  <a:pt x="2008886" y="18770"/>
                </a:lnTo>
                <a:lnTo>
                  <a:pt x="2009038" y="18770"/>
                </a:lnTo>
                <a:lnTo>
                  <a:pt x="2009080" y="18415"/>
                </a:lnTo>
                <a:close/>
              </a:path>
              <a:path w="2023745" h="88900">
                <a:moveTo>
                  <a:pt x="2021481" y="23241"/>
                </a:moveTo>
                <a:lnTo>
                  <a:pt x="2021115" y="23611"/>
                </a:lnTo>
                <a:lnTo>
                  <a:pt x="2020806" y="24017"/>
                </a:lnTo>
                <a:lnTo>
                  <a:pt x="2021299" y="23611"/>
                </a:lnTo>
                <a:lnTo>
                  <a:pt x="2021481" y="23241"/>
                </a:lnTo>
                <a:close/>
              </a:path>
              <a:path w="2023745" h="88900">
                <a:moveTo>
                  <a:pt x="2022965" y="21217"/>
                </a:moveTo>
                <a:lnTo>
                  <a:pt x="2021552" y="23038"/>
                </a:lnTo>
                <a:lnTo>
                  <a:pt x="2021350" y="23611"/>
                </a:lnTo>
                <a:lnTo>
                  <a:pt x="2021757" y="23241"/>
                </a:lnTo>
                <a:lnTo>
                  <a:pt x="2022856" y="22352"/>
                </a:lnTo>
                <a:lnTo>
                  <a:pt x="2022965" y="21217"/>
                </a:lnTo>
                <a:close/>
              </a:path>
              <a:path w="2023745" h="88900">
                <a:moveTo>
                  <a:pt x="2023064" y="20193"/>
                </a:moveTo>
                <a:lnTo>
                  <a:pt x="2022198" y="20193"/>
                </a:lnTo>
                <a:lnTo>
                  <a:pt x="2021840" y="22225"/>
                </a:lnTo>
                <a:lnTo>
                  <a:pt x="2021615" y="22860"/>
                </a:lnTo>
                <a:lnTo>
                  <a:pt x="2022085" y="22352"/>
                </a:lnTo>
                <a:lnTo>
                  <a:pt x="2022965" y="21217"/>
                </a:lnTo>
                <a:lnTo>
                  <a:pt x="2023064" y="20193"/>
                </a:lnTo>
                <a:close/>
              </a:path>
              <a:path w="2023745" h="88900">
                <a:moveTo>
                  <a:pt x="2023155" y="20193"/>
                </a:moveTo>
                <a:lnTo>
                  <a:pt x="2023003" y="20828"/>
                </a:lnTo>
                <a:lnTo>
                  <a:pt x="2022965" y="21217"/>
                </a:lnTo>
                <a:lnTo>
                  <a:pt x="2023237" y="20828"/>
                </a:lnTo>
                <a:lnTo>
                  <a:pt x="2023155" y="20193"/>
                </a:lnTo>
                <a:close/>
              </a:path>
              <a:path w="2023745" h="88900">
                <a:moveTo>
                  <a:pt x="2009505" y="17957"/>
                </a:moveTo>
                <a:lnTo>
                  <a:pt x="2009134" y="17957"/>
                </a:lnTo>
                <a:lnTo>
                  <a:pt x="2009038" y="18770"/>
                </a:lnTo>
                <a:lnTo>
                  <a:pt x="2008886" y="19050"/>
                </a:lnTo>
                <a:lnTo>
                  <a:pt x="2008886" y="20193"/>
                </a:lnTo>
                <a:lnTo>
                  <a:pt x="2009207" y="20193"/>
                </a:lnTo>
                <a:lnTo>
                  <a:pt x="2009360" y="19050"/>
                </a:lnTo>
                <a:lnTo>
                  <a:pt x="2009444" y="18415"/>
                </a:lnTo>
                <a:lnTo>
                  <a:pt x="2009505" y="17957"/>
                </a:lnTo>
                <a:close/>
              </a:path>
              <a:path w="2023745" h="88900">
                <a:moveTo>
                  <a:pt x="2022866" y="17957"/>
                </a:moveTo>
                <a:lnTo>
                  <a:pt x="2023155" y="20193"/>
                </a:lnTo>
                <a:lnTo>
                  <a:pt x="2023237" y="18415"/>
                </a:lnTo>
                <a:lnTo>
                  <a:pt x="2022866" y="17957"/>
                </a:lnTo>
                <a:close/>
              </a:path>
              <a:path w="2023745" h="88900">
                <a:moveTo>
                  <a:pt x="2014973" y="12700"/>
                </a:moveTo>
                <a:lnTo>
                  <a:pt x="2014593" y="12827"/>
                </a:lnTo>
                <a:lnTo>
                  <a:pt x="2012427" y="13716"/>
                </a:lnTo>
                <a:lnTo>
                  <a:pt x="2010014" y="14859"/>
                </a:lnTo>
                <a:lnTo>
                  <a:pt x="2010209" y="14859"/>
                </a:lnTo>
                <a:lnTo>
                  <a:pt x="2008886" y="17145"/>
                </a:lnTo>
                <a:lnTo>
                  <a:pt x="2008886" y="18415"/>
                </a:lnTo>
                <a:lnTo>
                  <a:pt x="2009125" y="17957"/>
                </a:lnTo>
                <a:lnTo>
                  <a:pt x="2009505" y="17957"/>
                </a:lnTo>
                <a:lnTo>
                  <a:pt x="2009614" y="17145"/>
                </a:lnTo>
                <a:lnTo>
                  <a:pt x="2009648" y="16891"/>
                </a:lnTo>
                <a:lnTo>
                  <a:pt x="2014973" y="12700"/>
                </a:lnTo>
                <a:close/>
              </a:path>
              <a:path w="2023745" h="88900">
                <a:moveTo>
                  <a:pt x="2020669" y="15243"/>
                </a:moveTo>
                <a:lnTo>
                  <a:pt x="2022866" y="17957"/>
                </a:lnTo>
                <a:lnTo>
                  <a:pt x="2022761" y="17145"/>
                </a:lnTo>
                <a:lnTo>
                  <a:pt x="2022729" y="16891"/>
                </a:lnTo>
                <a:lnTo>
                  <a:pt x="2020669" y="15243"/>
                </a:lnTo>
                <a:close/>
              </a:path>
              <a:path w="2023745" h="88900">
                <a:moveTo>
                  <a:pt x="2019046" y="13081"/>
                </a:moveTo>
                <a:lnTo>
                  <a:pt x="2018069" y="13081"/>
                </a:lnTo>
                <a:lnTo>
                  <a:pt x="2019681" y="14478"/>
                </a:lnTo>
                <a:lnTo>
                  <a:pt x="2020189" y="14859"/>
                </a:lnTo>
                <a:lnTo>
                  <a:pt x="2021164" y="15639"/>
                </a:lnTo>
                <a:lnTo>
                  <a:pt x="2019046" y="13081"/>
                </a:lnTo>
                <a:close/>
              </a:path>
              <a:path w="2023745" h="88900">
                <a:moveTo>
                  <a:pt x="2016379" y="12700"/>
                </a:moveTo>
                <a:lnTo>
                  <a:pt x="2016206" y="12700"/>
                </a:lnTo>
                <a:lnTo>
                  <a:pt x="2018620" y="13081"/>
                </a:lnTo>
                <a:lnTo>
                  <a:pt x="2018069" y="13081"/>
                </a:lnTo>
                <a:lnTo>
                  <a:pt x="2017776" y="12827"/>
                </a:lnTo>
                <a:lnTo>
                  <a:pt x="2016379" y="12700"/>
                </a:lnTo>
                <a:close/>
              </a:path>
              <a:path w="2023745" h="88900">
                <a:moveTo>
                  <a:pt x="1184021" y="0"/>
                </a:moveTo>
                <a:lnTo>
                  <a:pt x="1075944" y="0"/>
                </a:lnTo>
                <a:lnTo>
                  <a:pt x="965708" y="1143"/>
                </a:lnTo>
                <a:lnTo>
                  <a:pt x="965454" y="1143"/>
                </a:lnTo>
                <a:lnTo>
                  <a:pt x="853821" y="7366"/>
                </a:lnTo>
                <a:lnTo>
                  <a:pt x="1288288" y="7366"/>
                </a:lnTo>
                <a:lnTo>
                  <a:pt x="1287272" y="7112"/>
                </a:lnTo>
                <a:lnTo>
                  <a:pt x="11840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9706" y="1793113"/>
            <a:ext cx="1076598" cy="124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508" y="3078352"/>
            <a:ext cx="4913249" cy="251802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410641" y="3844671"/>
            <a:ext cx="16510" cy="39370"/>
          </a:xfrm>
          <a:custGeom>
            <a:avLst/>
            <a:gdLst/>
            <a:ahLst/>
            <a:cxnLst/>
            <a:rect l="l" t="t" r="r" b="b"/>
            <a:pathLst>
              <a:path w="16509" h="39370">
                <a:moveTo>
                  <a:pt x="4379" y="26796"/>
                </a:moveTo>
                <a:lnTo>
                  <a:pt x="3771" y="27812"/>
                </a:lnTo>
                <a:lnTo>
                  <a:pt x="2425" y="29336"/>
                </a:lnTo>
                <a:lnTo>
                  <a:pt x="1816" y="30352"/>
                </a:lnTo>
                <a:lnTo>
                  <a:pt x="1206" y="31749"/>
                </a:lnTo>
                <a:lnTo>
                  <a:pt x="1079" y="32130"/>
                </a:lnTo>
                <a:lnTo>
                  <a:pt x="459" y="34328"/>
                </a:lnTo>
                <a:lnTo>
                  <a:pt x="0" y="36067"/>
                </a:lnTo>
                <a:lnTo>
                  <a:pt x="927" y="37718"/>
                </a:lnTo>
                <a:lnTo>
                  <a:pt x="2578" y="38353"/>
                </a:lnTo>
                <a:lnTo>
                  <a:pt x="4229" y="38861"/>
                </a:lnTo>
                <a:lnTo>
                  <a:pt x="6019" y="37972"/>
                </a:lnTo>
                <a:lnTo>
                  <a:pt x="6642" y="36448"/>
                </a:lnTo>
                <a:lnTo>
                  <a:pt x="7381" y="34328"/>
                </a:lnTo>
                <a:lnTo>
                  <a:pt x="8039" y="33400"/>
                </a:lnTo>
                <a:lnTo>
                  <a:pt x="8318" y="33400"/>
                </a:lnTo>
                <a:lnTo>
                  <a:pt x="9283" y="32511"/>
                </a:lnTo>
                <a:lnTo>
                  <a:pt x="10426" y="31114"/>
                </a:lnTo>
                <a:lnTo>
                  <a:pt x="10579" y="30733"/>
                </a:lnTo>
                <a:lnTo>
                  <a:pt x="10172" y="30733"/>
                </a:lnTo>
                <a:lnTo>
                  <a:pt x="10871" y="29336"/>
                </a:lnTo>
                <a:lnTo>
                  <a:pt x="10998" y="29082"/>
                </a:lnTo>
                <a:lnTo>
                  <a:pt x="3886" y="29082"/>
                </a:lnTo>
                <a:lnTo>
                  <a:pt x="3908" y="28193"/>
                </a:lnTo>
                <a:lnTo>
                  <a:pt x="4379" y="26796"/>
                </a:lnTo>
                <a:close/>
              </a:path>
              <a:path w="16509" h="39370">
                <a:moveTo>
                  <a:pt x="8318" y="33400"/>
                </a:moveTo>
                <a:lnTo>
                  <a:pt x="8039" y="33400"/>
                </a:lnTo>
                <a:lnTo>
                  <a:pt x="7499" y="34328"/>
                </a:lnTo>
                <a:lnTo>
                  <a:pt x="7311" y="34328"/>
                </a:lnTo>
                <a:lnTo>
                  <a:pt x="8318" y="33400"/>
                </a:lnTo>
                <a:close/>
              </a:path>
              <a:path w="16509" h="39370">
                <a:moveTo>
                  <a:pt x="11300" y="28574"/>
                </a:moveTo>
                <a:lnTo>
                  <a:pt x="10998" y="29082"/>
                </a:lnTo>
                <a:lnTo>
                  <a:pt x="10172" y="30733"/>
                </a:lnTo>
                <a:lnTo>
                  <a:pt x="10909" y="29971"/>
                </a:lnTo>
                <a:lnTo>
                  <a:pt x="11137" y="29336"/>
                </a:lnTo>
                <a:lnTo>
                  <a:pt x="11239" y="29082"/>
                </a:lnTo>
                <a:lnTo>
                  <a:pt x="11300" y="28574"/>
                </a:lnTo>
                <a:close/>
              </a:path>
              <a:path w="16509" h="39370">
                <a:moveTo>
                  <a:pt x="10883" y="29971"/>
                </a:moveTo>
                <a:lnTo>
                  <a:pt x="10172" y="30733"/>
                </a:lnTo>
                <a:lnTo>
                  <a:pt x="10579" y="30733"/>
                </a:lnTo>
                <a:lnTo>
                  <a:pt x="10883" y="29971"/>
                </a:lnTo>
                <a:close/>
              </a:path>
              <a:path w="16509" h="39370">
                <a:moveTo>
                  <a:pt x="12395" y="28574"/>
                </a:moveTo>
                <a:lnTo>
                  <a:pt x="11300" y="28574"/>
                </a:lnTo>
                <a:lnTo>
                  <a:pt x="11239" y="29082"/>
                </a:lnTo>
                <a:lnTo>
                  <a:pt x="10883" y="29971"/>
                </a:lnTo>
                <a:lnTo>
                  <a:pt x="11671" y="29336"/>
                </a:lnTo>
                <a:lnTo>
                  <a:pt x="12395" y="28574"/>
                </a:lnTo>
                <a:close/>
              </a:path>
              <a:path w="16509" h="39370">
                <a:moveTo>
                  <a:pt x="4487" y="26796"/>
                </a:moveTo>
                <a:lnTo>
                  <a:pt x="4037" y="27812"/>
                </a:lnTo>
                <a:lnTo>
                  <a:pt x="3908" y="28193"/>
                </a:lnTo>
                <a:lnTo>
                  <a:pt x="3886" y="29082"/>
                </a:lnTo>
                <a:lnTo>
                  <a:pt x="4487" y="26796"/>
                </a:lnTo>
                <a:close/>
              </a:path>
              <a:path w="16509" h="39370">
                <a:moveTo>
                  <a:pt x="5906" y="24396"/>
                </a:moveTo>
                <a:lnTo>
                  <a:pt x="5216" y="25018"/>
                </a:lnTo>
                <a:lnTo>
                  <a:pt x="4851" y="25399"/>
                </a:lnTo>
                <a:lnTo>
                  <a:pt x="4765" y="25653"/>
                </a:lnTo>
                <a:lnTo>
                  <a:pt x="4679" y="25907"/>
                </a:lnTo>
                <a:lnTo>
                  <a:pt x="4487" y="26796"/>
                </a:lnTo>
                <a:lnTo>
                  <a:pt x="3886" y="29082"/>
                </a:lnTo>
                <a:lnTo>
                  <a:pt x="10998" y="29082"/>
                </a:lnTo>
                <a:lnTo>
                  <a:pt x="11252" y="28574"/>
                </a:lnTo>
                <a:lnTo>
                  <a:pt x="12395" y="28574"/>
                </a:lnTo>
                <a:lnTo>
                  <a:pt x="13148" y="26796"/>
                </a:lnTo>
                <a:lnTo>
                  <a:pt x="12407" y="26796"/>
                </a:lnTo>
                <a:lnTo>
                  <a:pt x="12780" y="25907"/>
                </a:lnTo>
                <a:lnTo>
                  <a:pt x="5930" y="25907"/>
                </a:lnTo>
                <a:lnTo>
                  <a:pt x="5906" y="24396"/>
                </a:lnTo>
                <a:close/>
              </a:path>
              <a:path w="16509" h="39370">
                <a:moveTo>
                  <a:pt x="13525" y="24396"/>
                </a:moveTo>
                <a:lnTo>
                  <a:pt x="13152" y="25018"/>
                </a:lnTo>
                <a:lnTo>
                  <a:pt x="12407" y="26796"/>
                </a:lnTo>
                <a:lnTo>
                  <a:pt x="13487" y="25653"/>
                </a:lnTo>
                <a:lnTo>
                  <a:pt x="13525" y="24396"/>
                </a:lnTo>
                <a:close/>
              </a:path>
              <a:path w="16509" h="39370">
                <a:moveTo>
                  <a:pt x="13525" y="25653"/>
                </a:moveTo>
                <a:lnTo>
                  <a:pt x="13247" y="25907"/>
                </a:lnTo>
                <a:lnTo>
                  <a:pt x="12407" y="26796"/>
                </a:lnTo>
                <a:lnTo>
                  <a:pt x="13148" y="26796"/>
                </a:lnTo>
                <a:lnTo>
                  <a:pt x="13525" y="25907"/>
                </a:lnTo>
                <a:lnTo>
                  <a:pt x="13525" y="25653"/>
                </a:lnTo>
                <a:close/>
              </a:path>
              <a:path w="16509" h="39370">
                <a:moveTo>
                  <a:pt x="14964" y="23240"/>
                </a:moveTo>
                <a:lnTo>
                  <a:pt x="7023" y="23240"/>
                </a:lnTo>
                <a:lnTo>
                  <a:pt x="6138" y="25399"/>
                </a:lnTo>
                <a:lnTo>
                  <a:pt x="6034" y="25653"/>
                </a:lnTo>
                <a:lnTo>
                  <a:pt x="5930" y="25907"/>
                </a:lnTo>
                <a:lnTo>
                  <a:pt x="12780" y="25907"/>
                </a:lnTo>
                <a:lnTo>
                  <a:pt x="13620" y="23902"/>
                </a:lnTo>
                <a:lnTo>
                  <a:pt x="14684" y="23902"/>
                </a:lnTo>
                <a:lnTo>
                  <a:pt x="14964" y="23240"/>
                </a:lnTo>
                <a:close/>
              </a:path>
              <a:path w="16509" h="39370">
                <a:moveTo>
                  <a:pt x="7023" y="23240"/>
                </a:moveTo>
                <a:lnTo>
                  <a:pt x="6286" y="23902"/>
                </a:lnTo>
                <a:lnTo>
                  <a:pt x="5906" y="24396"/>
                </a:lnTo>
                <a:lnTo>
                  <a:pt x="5926" y="25653"/>
                </a:lnTo>
                <a:lnTo>
                  <a:pt x="6138" y="25399"/>
                </a:lnTo>
                <a:lnTo>
                  <a:pt x="7023" y="23240"/>
                </a:lnTo>
                <a:close/>
              </a:path>
              <a:path w="16509" h="39370">
                <a:moveTo>
                  <a:pt x="14684" y="23902"/>
                </a:moveTo>
                <a:lnTo>
                  <a:pt x="13525" y="23902"/>
                </a:lnTo>
                <a:lnTo>
                  <a:pt x="13525" y="25653"/>
                </a:lnTo>
                <a:lnTo>
                  <a:pt x="13776" y="25399"/>
                </a:lnTo>
                <a:lnTo>
                  <a:pt x="14211" y="25018"/>
                </a:lnTo>
                <a:lnTo>
                  <a:pt x="14684" y="23902"/>
                </a:lnTo>
                <a:close/>
              </a:path>
              <a:path w="16509" h="39370">
                <a:moveTo>
                  <a:pt x="7692" y="20698"/>
                </a:moveTo>
                <a:lnTo>
                  <a:pt x="7023" y="21335"/>
                </a:lnTo>
                <a:lnTo>
                  <a:pt x="6008" y="23902"/>
                </a:lnTo>
                <a:lnTo>
                  <a:pt x="5880" y="24396"/>
                </a:lnTo>
                <a:lnTo>
                  <a:pt x="6286" y="23902"/>
                </a:lnTo>
                <a:lnTo>
                  <a:pt x="7023" y="23240"/>
                </a:lnTo>
                <a:lnTo>
                  <a:pt x="14964" y="23240"/>
                </a:lnTo>
                <a:lnTo>
                  <a:pt x="15287" y="22478"/>
                </a:lnTo>
                <a:lnTo>
                  <a:pt x="7710" y="22478"/>
                </a:lnTo>
                <a:lnTo>
                  <a:pt x="7692" y="20698"/>
                </a:lnTo>
                <a:close/>
              </a:path>
              <a:path w="16509" h="39370">
                <a:moveTo>
                  <a:pt x="8801" y="19557"/>
                </a:moveTo>
                <a:lnTo>
                  <a:pt x="8089" y="20319"/>
                </a:lnTo>
                <a:lnTo>
                  <a:pt x="7692" y="20698"/>
                </a:lnTo>
                <a:lnTo>
                  <a:pt x="7710" y="22478"/>
                </a:lnTo>
                <a:lnTo>
                  <a:pt x="8106" y="21335"/>
                </a:lnTo>
                <a:lnTo>
                  <a:pt x="8701" y="19811"/>
                </a:lnTo>
                <a:lnTo>
                  <a:pt x="8801" y="19557"/>
                </a:lnTo>
                <a:close/>
              </a:path>
              <a:path w="16509" h="39370">
                <a:moveTo>
                  <a:pt x="8819" y="19811"/>
                </a:moveTo>
                <a:lnTo>
                  <a:pt x="8503" y="20319"/>
                </a:lnTo>
                <a:lnTo>
                  <a:pt x="7659" y="22478"/>
                </a:lnTo>
                <a:lnTo>
                  <a:pt x="14236" y="22478"/>
                </a:lnTo>
                <a:lnTo>
                  <a:pt x="14721" y="21335"/>
                </a:lnTo>
                <a:lnTo>
                  <a:pt x="14828" y="21081"/>
                </a:lnTo>
                <a:lnTo>
                  <a:pt x="10388" y="21081"/>
                </a:lnTo>
                <a:lnTo>
                  <a:pt x="9334" y="20319"/>
                </a:lnTo>
                <a:lnTo>
                  <a:pt x="8819" y="19811"/>
                </a:lnTo>
                <a:close/>
              </a:path>
              <a:path w="16509" h="39370">
                <a:moveTo>
                  <a:pt x="15366" y="19811"/>
                </a:moveTo>
                <a:lnTo>
                  <a:pt x="14236" y="22478"/>
                </a:lnTo>
                <a:lnTo>
                  <a:pt x="15316" y="21335"/>
                </a:lnTo>
                <a:lnTo>
                  <a:pt x="15366" y="19811"/>
                </a:lnTo>
                <a:close/>
              </a:path>
              <a:path w="16509" h="39370">
                <a:moveTo>
                  <a:pt x="15351" y="21335"/>
                </a:moveTo>
                <a:lnTo>
                  <a:pt x="14236" y="22478"/>
                </a:lnTo>
                <a:lnTo>
                  <a:pt x="15340" y="22478"/>
                </a:lnTo>
                <a:lnTo>
                  <a:pt x="15351" y="21335"/>
                </a:lnTo>
                <a:close/>
              </a:path>
              <a:path w="16509" h="39370">
                <a:moveTo>
                  <a:pt x="9608" y="19557"/>
                </a:moveTo>
                <a:lnTo>
                  <a:pt x="8801" y="19557"/>
                </a:lnTo>
                <a:lnTo>
                  <a:pt x="8819" y="19811"/>
                </a:lnTo>
                <a:lnTo>
                  <a:pt x="9334" y="20319"/>
                </a:lnTo>
                <a:lnTo>
                  <a:pt x="10388" y="21081"/>
                </a:lnTo>
                <a:lnTo>
                  <a:pt x="9608" y="19557"/>
                </a:lnTo>
                <a:close/>
              </a:path>
              <a:path w="16509" h="39370">
                <a:moveTo>
                  <a:pt x="15364" y="16001"/>
                </a:moveTo>
                <a:lnTo>
                  <a:pt x="9893" y="16001"/>
                </a:lnTo>
                <a:lnTo>
                  <a:pt x="9085" y="17906"/>
                </a:lnTo>
                <a:lnTo>
                  <a:pt x="9023" y="18414"/>
                </a:lnTo>
                <a:lnTo>
                  <a:pt x="10388" y="21081"/>
                </a:lnTo>
                <a:lnTo>
                  <a:pt x="14828" y="21081"/>
                </a:lnTo>
                <a:lnTo>
                  <a:pt x="15366" y="19811"/>
                </a:lnTo>
                <a:lnTo>
                  <a:pt x="15962" y="19811"/>
                </a:lnTo>
                <a:lnTo>
                  <a:pt x="16338" y="18922"/>
                </a:lnTo>
                <a:lnTo>
                  <a:pt x="16446" y="17906"/>
                </a:lnTo>
                <a:lnTo>
                  <a:pt x="15364" y="16001"/>
                </a:lnTo>
                <a:close/>
              </a:path>
              <a:path w="16509" h="39370">
                <a:moveTo>
                  <a:pt x="15962" y="19811"/>
                </a:moveTo>
                <a:lnTo>
                  <a:pt x="15366" y="19811"/>
                </a:lnTo>
                <a:lnTo>
                  <a:pt x="15354" y="21081"/>
                </a:lnTo>
                <a:lnTo>
                  <a:pt x="15586" y="20698"/>
                </a:lnTo>
                <a:lnTo>
                  <a:pt x="15962" y="19811"/>
                </a:lnTo>
                <a:close/>
              </a:path>
              <a:path w="16509" h="39370">
                <a:moveTo>
                  <a:pt x="8043" y="18922"/>
                </a:moveTo>
                <a:lnTo>
                  <a:pt x="7837" y="19430"/>
                </a:lnTo>
                <a:lnTo>
                  <a:pt x="7786" y="19557"/>
                </a:lnTo>
                <a:lnTo>
                  <a:pt x="7692" y="20698"/>
                </a:lnTo>
                <a:lnTo>
                  <a:pt x="8089" y="20319"/>
                </a:lnTo>
                <a:lnTo>
                  <a:pt x="8564" y="19811"/>
                </a:lnTo>
                <a:lnTo>
                  <a:pt x="8819" y="19811"/>
                </a:lnTo>
                <a:lnTo>
                  <a:pt x="8432" y="19430"/>
                </a:lnTo>
                <a:lnTo>
                  <a:pt x="8043" y="18922"/>
                </a:lnTo>
                <a:close/>
              </a:path>
              <a:path w="16509" h="39370">
                <a:moveTo>
                  <a:pt x="9893" y="16001"/>
                </a:moveTo>
                <a:lnTo>
                  <a:pt x="8813" y="17017"/>
                </a:lnTo>
                <a:lnTo>
                  <a:pt x="8314" y="18252"/>
                </a:lnTo>
                <a:lnTo>
                  <a:pt x="8248" y="18414"/>
                </a:lnTo>
                <a:lnTo>
                  <a:pt x="8145" y="18668"/>
                </a:lnTo>
                <a:lnTo>
                  <a:pt x="8043" y="18922"/>
                </a:lnTo>
                <a:lnTo>
                  <a:pt x="8432" y="19430"/>
                </a:lnTo>
                <a:lnTo>
                  <a:pt x="8819" y="19811"/>
                </a:lnTo>
                <a:lnTo>
                  <a:pt x="8564" y="19811"/>
                </a:lnTo>
                <a:lnTo>
                  <a:pt x="8801" y="19557"/>
                </a:lnTo>
                <a:lnTo>
                  <a:pt x="9608" y="19557"/>
                </a:lnTo>
                <a:lnTo>
                  <a:pt x="9153" y="18668"/>
                </a:lnTo>
                <a:lnTo>
                  <a:pt x="8762" y="18668"/>
                </a:lnTo>
                <a:lnTo>
                  <a:pt x="8762" y="17906"/>
                </a:lnTo>
                <a:lnTo>
                  <a:pt x="9085" y="17906"/>
                </a:lnTo>
                <a:lnTo>
                  <a:pt x="9893" y="16001"/>
                </a:lnTo>
                <a:close/>
              </a:path>
              <a:path w="16509" h="39370">
                <a:moveTo>
                  <a:pt x="6282" y="14096"/>
                </a:moveTo>
                <a:lnTo>
                  <a:pt x="6210" y="14858"/>
                </a:lnTo>
                <a:lnTo>
                  <a:pt x="6769" y="17017"/>
                </a:lnTo>
                <a:lnTo>
                  <a:pt x="7632" y="18252"/>
                </a:lnTo>
                <a:lnTo>
                  <a:pt x="7746" y="18414"/>
                </a:lnTo>
                <a:lnTo>
                  <a:pt x="7848" y="18668"/>
                </a:lnTo>
                <a:lnTo>
                  <a:pt x="8043" y="18922"/>
                </a:lnTo>
                <a:lnTo>
                  <a:pt x="8813" y="17017"/>
                </a:lnTo>
                <a:lnTo>
                  <a:pt x="9893" y="16001"/>
                </a:lnTo>
                <a:lnTo>
                  <a:pt x="15364" y="16001"/>
                </a:lnTo>
                <a:lnTo>
                  <a:pt x="14715" y="14858"/>
                </a:lnTo>
                <a:lnTo>
                  <a:pt x="13233" y="14858"/>
                </a:lnTo>
                <a:lnTo>
                  <a:pt x="13180" y="14731"/>
                </a:lnTo>
                <a:lnTo>
                  <a:pt x="13073" y="14477"/>
                </a:lnTo>
                <a:lnTo>
                  <a:pt x="6375" y="14477"/>
                </a:lnTo>
                <a:lnTo>
                  <a:pt x="6282" y="14096"/>
                </a:lnTo>
                <a:close/>
              </a:path>
              <a:path w="16509" h="39370">
                <a:moveTo>
                  <a:pt x="8939" y="18252"/>
                </a:moveTo>
                <a:lnTo>
                  <a:pt x="8870" y="18414"/>
                </a:lnTo>
                <a:lnTo>
                  <a:pt x="8762" y="18668"/>
                </a:lnTo>
                <a:lnTo>
                  <a:pt x="9153" y="18668"/>
                </a:lnTo>
                <a:lnTo>
                  <a:pt x="9023" y="18414"/>
                </a:lnTo>
                <a:lnTo>
                  <a:pt x="8939" y="18252"/>
                </a:lnTo>
                <a:close/>
              </a:path>
              <a:path w="16509" h="39370">
                <a:moveTo>
                  <a:pt x="8762" y="17906"/>
                </a:moveTo>
                <a:lnTo>
                  <a:pt x="8762" y="18414"/>
                </a:lnTo>
                <a:lnTo>
                  <a:pt x="8939" y="18252"/>
                </a:lnTo>
                <a:lnTo>
                  <a:pt x="8762" y="17906"/>
                </a:lnTo>
                <a:close/>
              </a:path>
              <a:path w="16509" h="39370">
                <a:moveTo>
                  <a:pt x="9085" y="17906"/>
                </a:moveTo>
                <a:lnTo>
                  <a:pt x="8762" y="17906"/>
                </a:lnTo>
                <a:lnTo>
                  <a:pt x="8939" y="18252"/>
                </a:lnTo>
                <a:lnTo>
                  <a:pt x="9085" y="17906"/>
                </a:lnTo>
                <a:close/>
              </a:path>
              <a:path w="16509" h="39370">
                <a:moveTo>
                  <a:pt x="13083" y="13588"/>
                </a:moveTo>
                <a:lnTo>
                  <a:pt x="13550" y="14096"/>
                </a:lnTo>
                <a:lnTo>
                  <a:pt x="13198" y="14096"/>
                </a:lnTo>
                <a:lnTo>
                  <a:pt x="13233" y="14858"/>
                </a:lnTo>
                <a:lnTo>
                  <a:pt x="14715" y="14858"/>
                </a:lnTo>
                <a:lnTo>
                  <a:pt x="14643" y="14731"/>
                </a:lnTo>
                <a:lnTo>
                  <a:pt x="13732" y="14096"/>
                </a:lnTo>
                <a:lnTo>
                  <a:pt x="12915" y="13588"/>
                </a:lnTo>
                <a:lnTo>
                  <a:pt x="13550" y="14096"/>
                </a:lnTo>
                <a:lnTo>
                  <a:pt x="13083" y="13588"/>
                </a:lnTo>
                <a:close/>
              </a:path>
              <a:path w="16509" h="39370">
                <a:moveTo>
                  <a:pt x="12382" y="12826"/>
                </a:moveTo>
                <a:lnTo>
                  <a:pt x="13073" y="14477"/>
                </a:lnTo>
                <a:lnTo>
                  <a:pt x="13180" y="14731"/>
                </a:lnTo>
                <a:lnTo>
                  <a:pt x="13198" y="14096"/>
                </a:lnTo>
                <a:lnTo>
                  <a:pt x="13550" y="14096"/>
                </a:lnTo>
                <a:lnTo>
                  <a:pt x="12915" y="13588"/>
                </a:lnTo>
                <a:lnTo>
                  <a:pt x="12966" y="13461"/>
                </a:lnTo>
                <a:lnTo>
                  <a:pt x="12382" y="12826"/>
                </a:lnTo>
                <a:close/>
              </a:path>
              <a:path w="16509" h="39370">
                <a:moveTo>
                  <a:pt x="12648" y="13461"/>
                </a:moveTo>
                <a:lnTo>
                  <a:pt x="6273" y="13461"/>
                </a:lnTo>
                <a:lnTo>
                  <a:pt x="6375" y="14477"/>
                </a:lnTo>
                <a:lnTo>
                  <a:pt x="13073" y="14477"/>
                </a:lnTo>
                <a:lnTo>
                  <a:pt x="12701" y="13588"/>
                </a:lnTo>
                <a:lnTo>
                  <a:pt x="12648" y="13461"/>
                </a:lnTo>
                <a:close/>
              </a:path>
              <a:path w="16509" h="39370">
                <a:moveTo>
                  <a:pt x="11366" y="0"/>
                </a:moveTo>
                <a:lnTo>
                  <a:pt x="8077" y="0"/>
                </a:lnTo>
                <a:lnTo>
                  <a:pt x="6718" y="1396"/>
                </a:lnTo>
                <a:lnTo>
                  <a:pt x="6413" y="6476"/>
                </a:lnTo>
                <a:lnTo>
                  <a:pt x="5666" y="9905"/>
                </a:lnTo>
                <a:lnTo>
                  <a:pt x="5664" y="11556"/>
                </a:lnTo>
                <a:lnTo>
                  <a:pt x="6128" y="13461"/>
                </a:lnTo>
                <a:lnTo>
                  <a:pt x="6158" y="13588"/>
                </a:lnTo>
                <a:lnTo>
                  <a:pt x="6282" y="14096"/>
                </a:lnTo>
                <a:lnTo>
                  <a:pt x="6273" y="13461"/>
                </a:lnTo>
                <a:lnTo>
                  <a:pt x="12648" y="13461"/>
                </a:lnTo>
                <a:lnTo>
                  <a:pt x="12382" y="12826"/>
                </a:lnTo>
                <a:lnTo>
                  <a:pt x="13068" y="12826"/>
                </a:lnTo>
                <a:lnTo>
                  <a:pt x="12753" y="11556"/>
                </a:lnTo>
                <a:lnTo>
                  <a:pt x="12399" y="11556"/>
                </a:lnTo>
                <a:lnTo>
                  <a:pt x="12344" y="9905"/>
                </a:lnTo>
                <a:lnTo>
                  <a:pt x="12668" y="9905"/>
                </a:lnTo>
                <a:lnTo>
                  <a:pt x="13055" y="7746"/>
                </a:lnTo>
                <a:lnTo>
                  <a:pt x="13080" y="6476"/>
                </a:lnTo>
                <a:lnTo>
                  <a:pt x="12839" y="2920"/>
                </a:lnTo>
                <a:lnTo>
                  <a:pt x="12725" y="1396"/>
                </a:lnTo>
                <a:lnTo>
                  <a:pt x="11366" y="0"/>
                </a:lnTo>
                <a:close/>
              </a:path>
              <a:path w="16509" h="39370">
                <a:moveTo>
                  <a:pt x="13175" y="13588"/>
                </a:moveTo>
                <a:lnTo>
                  <a:pt x="12915" y="13588"/>
                </a:lnTo>
                <a:lnTo>
                  <a:pt x="13741" y="14096"/>
                </a:lnTo>
                <a:lnTo>
                  <a:pt x="13198" y="14096"/>
                </a:lnTo>
                <a:lnTo>
                  <a:pt x="13175" y="13588"/>
                </a:lnTo>
                <a:close/>
              </a:path>
              <a:path w="16509" h="39370">
                <a:moveTo>
                  <a:pt x="13068" y="12826"/>
                </a:moveTo>
                <a:lnTo>
                  <a:pt x="12382" y="12826"/>
                </a:lnTo>
                <a:lnTo>
                  <a:pt x="12966" y="13461"/>
                </a:lnTo>
                <a:lnTo>
                  <a:pt x="13083" y="13588"/>
                </a:lnTo>
                <a:lnTo>
                  <a:pt x="13068" y="12826"/>
                </a:lnTo>
                <a:close/>
              </a:path>
              <a:path w="16509" h="39370">
                <a:moveTo>
                  <a:pt x="12375" y="10032"/>
                </a:moveTo>
                <a:lnTo>
                  <a:pt x="12399" y="11556"/>
                </a:lnTo>
                <a:lnTo>
                  <a:pt x="12532" y="10664"/>
                </a:lnTo>
                <a:lnTo>
                  <a:pt x="12375" y="10032"/>
                </a:lnTo>
                <a:close/>
              </a:path>
              <a:path w="16509" h="39370">
                <a:moveTo>
                  <a:pt x="12532" y="10664"/>
                </a:moveTo>
                <a:lnTo>
                  <a:pt x="12372" y="11556"/>
                </a:lnTo>
                <a:lnTo>
                  <a:pt x="12753" y="11556"/>
                </a:lnTo>
                <a:lnTo>
                  <a:pt x="12532" y="10664"/>
                </a:lnTo>
                <a:close/>
              </a:path>
              <a:path w="16509" h="39370">
                <a:moveTo>
                  <a:pt x="12668" y="9905"/>
                </a:moveTo>
                <a:lnTo>
                  <a:pt x="12344" y="9905"/>
                </a:lnTo>
                <a:lnTo>
                  <a:pt x="12532" y="10664"/>
                </a:lnTo>
                <a:lnTo>
                  <a:pt x="12645" y="10032"/>
                </a:lnTo>
                <a:lnTo>
                  <a:pt x="12668" y="990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323" y="3401440"/>
            <a:ext cx="426545" cy="2741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Safety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MPI</a:t>
            </a:r>
            <a:r>
              <a:rPr spc="-20" dirty="0"/>
              <a:t> </a:t>
            </a:r>
            <a:r>
              <a:rPr spc="-10" dirty="0"/>
              <a:t>programs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049510" cy="198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MPI_Send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executed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be </a:t>
            </a:r>
            <a:r>
              <a:rPr sz="2400" dirty="0">
                <a:latin typeface="Arial MT"/>
                <a:cs typeface="Arial MT"/>
              </a:rPr>
              <a:t>able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start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executing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MPI_Recv,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or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deadlock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blocked,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waiting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event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never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happen.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9102" y="5471566"/>
            <a:ext cx="2566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(see</a:t>
            </a:r>
            <a:r>
              <a:rPr sz="2400" i="1" spc="-5" dirty="0">
                <a:latin typeface="Arial"/>
                <a:cs typeface="Arial"/>
              </a:rPr>
              <a:t> </a:t>
            </a:r>
            <a:r>
              <a:rPr sz="2400" i="1" spc="-25" dirty="0">
                <a:latin typeface="Arial"/>
                <a:cs typeface="Arial"/>
              </a:rPr>
              <a:t>pseudo-</a:t>
            </a:r>
            <a:r>
              <a:rPr sz="2400" i="1" spc="-20" dirty="0">
                <a:latin typeface="Arial"/>
                <a:cs typeface="Arial"/>
              </a:rPr>
              <a:t>code)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0858" y="2410205"/>
            <a:ext cx="504825" cy="130810"/>
          </a:xfrm>
          <a:custGeom>
            <a:avLst/>
            <a:gdLst/>
            <a:ahLst/>
            <a:cxnLst/>
            <a:rect l="l" t="t" r="r" b="b"/>
            <a:pathLst>
              <a:path w="504825" h="130810">
                <a:moveTo>
                  <a:pt x="7503" y="115576"/>
                </a:moveTo>
                <a:lnTo>
                  <a:pt x="320" y="122788"/>
                </a:lnTo>
                <a:lnTo>
                  <a:pt x="1684" y="126492"/>
                </a:lnTo>
                <a:lnTo>
                  <a:pt x="1778" y="126746"/>
                </a:lnTo>
                <a:lnTo>
                  <a:pt x="2901" y="127557"/>
                </a:lnTo>
                <a:lnTo>
                  <a:pt x="4826" y="128143"/>
                </a:lnTo>
                <a:lnTo>
                  <a:pt x="12827" y="130429"/>
                </a:lnTo>
                <a:lnTo>
                  <a:pt x="15621" y="129032"/>
                </a:lnTo>
                <a:lnTo>
                  <a:pt x="16649" y="126746"/>
                </a:lnTo>
                <a:lnTo>
                  <a:pt x="17780" y="123952"/>
                </a:lnTo>
                <a:lnTo>
                  <a:pt x="16968" y="121285"/>
                </a:lnTo>
                <a:lnTo>
                  <a:pt x="16891" y="121031"/>
                </a:lnTo>
                <a:lnTo>
                  <a:pt x="14351" y="119634"/>
                </a:lnTo>
                <a:lnTo>
                  <a:pt x="7503" y="115576"/>
                </a:lnTo>
                <a:close/>
              </a:path>
              <a:path w="504825" h="130810">
                <a:moveTo>
                  <a:pt x="209169" y="108966"/>
                </a:moveTo>
                <a:lnTo>
                  <a:pt x="148422" y="108966"/>
                </a:lnTo>
                <a:lnTo>
                  <a:pt x="100030" y="115576"/>
                </a:lnTo>
                <a:lnTo>
                  <a:pt x="11684" y="116078"/>
                </a:lnTo>
                <a:lnTo>
                  <a:pt x="8350" y="116078"/>
                </a:lnTo>
                <a:lnTo>
                  <a:pt x="14351" y="119634"/>
                </a:lnTo>
                <a:lnTo>
                  <a:pt x="16891" y="121031"/>
                </a:lnTo>
                <a:lnTo>
                  <a:pt x="17780" y="123952"/>
                </a:lnTo>
                <a:lnTo>
                  <a:pt x="16764" y="126492"/>
                </a:lnTo>
                <a:lnTo>
                  <a:pt x="15849" y="128524"/>
                </a:lnTo>
                <a:lnTo>
                  <a:pt x="88264" y="128778"/>
                </a:lnTo>
                <a:lnTo>
                  <a:pt x="101727" y="128778"/>
                </a:lnTo>
                <a:lnTo>
                  <a:pt x="151130" y="122555"/>
                </a:lnTo>
                <a:lnTo>
                  <a:pt x="151351" y="122555"/>
                </a:lnTo>
                <a:lnTo>
                  <a:pt x="209169" y="108966"/>
                </a:lnTo>
                <a:close/>
              </a:path>
              <a:path w="504825" h="130810">
                <a:moveTo>
                  <a:pt x="2901" y="127557"/>
                </a:moveTo>
                <a:lnTo>
                  <a:pt x="4239" y="128524"/>
                </a:lnTo>
                <a:lnTo>
                  <a:pt x="6159" y="128524"/>
                </a:lnTo>
                <a:lnTo>
                  <a:pt x="4826" y="128143"/>
                </a:lnTo>
                <a:lnTo>
                  <a:pt x="2901" y="127557"/>
                </a:lnTo>
                <a:close/>
              </a:path>
              <a:path w="504825" h="130810">
                <a:moveTo>
                  <a:pt x="320" y="122788"/>
                </a:moveTo>
                <a:lnTo>
                  <a:pt x="174" y="123952"/>
                </a:lnTo>
                <a:lnTo>
                  <a:pt x="127" y="124333"/>
                </a:lnTo>
                <a:lnTo>
                  <a:pt x="1905" y="127254"/>
                </a:lnTo>
                <a:lnTo>
                  <a:pt x="2901" y="127557"/>
                </a:lnTo>
                <a:lnTo>
                  <a:pt x="1778" y="126746"/>
                </a:lnTo>
                <a:lnTo>
                  <a:pt x="320" y="122788"/>
                </a:lnTo>
                <a:close/>
              </a:path>
              <a:path w="504825" h="130810">
                <a:moveTo>
                  <a:pt x="904" y="118907"/>
                </a:moveTo>
                <a:lnTo>
                  <a:pt x="635" y="119126"/>
                </a:lnTo>
                <a:lnTo>
                  <a:pt x="0" y="121920"/>
                </a:lnTo>
                <a:lnTo>
                  <a:pt x="233" y="122555"/>
                </a:lnTo>
                <a:lnTo>
                  <a:pt x="428" y="121920"/>
                </a:lnTo>
                <a:lnTo>
                  <a:pt x="550" y="121031"/>
                </a:lnTo>
                <a:lnTo>
                  <a:pt x="783" y="119634"/>
                </a:lnTo>
                <a:lnTo>
                  <a:pt x="904" y="118907"/>
                </a:lnTo>
                <a:close/>
              </a:path>
              <a:path w="504825" h="130810">
                <a:moveTo>
                  <a:pt x="4386" y="116078"/>
                </a:moveTo>
                <a:lnTo>
                  <a:pt x="3556" y="116078"/>
                </a:lnTo>
                <a:lnTo>
                  <a:pt x="1016" y="118237"/>
                </a:lnTo>
                <a:lnTo>
                  <a:pt x="904" y="118907"/>
                </a:lnTo>
                <a:lnTo>
                  <a:pt x="4386" y="116078"/>
                </a:lnTo>
                <a:close/>
              </a:path>
              <a:path w="504825" h="130810">
                <a:moveTo>
                  <a:pt x="259048" y="95181"/>
                </a:moveTo>
                <a:lnTo>
                  <a:pt x="205627" y="95181"/>
                </a:lnTo>
                <a:lnTo>
                  <a:pt x="148588" y="108966"/>
                </a:lnTo>
                <a:lnTo>
                  <a:pt x="209423" y="108966"/>
                </a:lnTo>
                <a:lnTo>
                  <a:pt x="259048" y="95181"/>
                </a:lnTo>
                <a:close/>
              </a:path>
              <a:path w="504825" h="130810">
                <a:moveTo>
                  <a:pt x="490897" y="2159"/>
                </a:moveTo>
                <a:lnTo>
                  <a:pt x="489745" y="2493"/>
                </a:lnTo>
                <a:lnTo>
                  <a:pt x="489575" y="2493"/>
                </a:lnTo>
                <a:lnTo>
                  <a:pt x="481330" y="4191"/>
                </a:lnTo>
                <a:lnTo>
                  <a:pt x="480695" y="4445"/>
                </a:lnTo>
                <a:lnTo>
                  <a:pt x="465201" y="9017"/>
                </a:lnTo>
                <a:lnTo>
                  <a:pt x="442087" y="16129"/>
                </a:lnTo>
                <a:lnTo>
                  <a:pt x="371221" y="42164"/>
                </a:lnTo>
                <a:lnTo>
                  <a:pt x="321310" y="59817"/>
                </a:lnTo>
                <a:lnTo>
                  <a:pt x="264731" y="78581"/>
                </a:lnTo>
                <a:lnTo>
                  <a:pt x="204007" y="95573"/>
                </a:lnTo>
                <a:lnTo>
                  <a:pt x="205627" y="95181"/>
                </a:lnTo>
                <a:lnTo>
                  <a:pt x="259048" y="95181"/>
                </a:lnTo>
                <a:lnTo>
                  <a:pt x="268859" y="92456"/>
                </a:lnTo>
                <a:lnTo>
                  <a:pt x="268725" y="92456"/>
                </a:lnTo>
                <a:lnTo>
                  <a:pt x="326009" y="73660"/>
                </a:lnTo>
                <a:lnTo>
                  <a:pt x="326263" y="73660"/>
                </a:lnTo>
                <a:lnTo>
                  <a:pt x="376301" y="56134"/>
                </a:lnTo>
                <a:lnTo>
                  <a:pt x="415925" y="41783"/>
                </a:lnTo>
                <a:lnTo>
                  <a:pt x="416052" y="41783"/>
                </a:lnTo>
                <a:lnTo>
                  <a:pt x="446946" y="30480"/>
                </a:lnTo>
                <a:lnTo>
                  <a:pt x="484149" y="19223"/>
                </a:lnTo>
                <a:lnTo>
                  <a:pt x="483986" y="19223"/>
                </a:lnTo>
                <a:lnTo>
                  <a:pt x="485159" y="19018"/>
                </a:lnTo>
                <a:lnTo>
                  <a:pt x="489536" y="18121"/>
                </a:lnTo>
                <a:lnTo>
                  <a:pt x="489452" y="16129"/>
                </a:lnTo>
                <a:lnTo>
                  <a:pt x="489330" y="14219"/>
                </a:lnTo>
                <a:lnTo>
                  <a:pt x="489313" y="13950"/>
                </a:lnTo>
                <a:lnTo>
                  <a:pt x="488617" y="9575"/>
                </a:lnTo>
                <a:lnTo>
                  <a:pt x="488537" y="9017"/>
                </a:lnTo>
                <a:lnTo>
                  <a:pt x="488442" y="8509"/>
                </a:lnTo>
                <a:lnTo>
                  <a:pt x="488315" y="5588"/>
                </a:lnTo>
                <a:lnTo>
                  <a:pt x="489839" y="2794"/>
                </a:lnTo>
                <a:lnTo>
                  <a:pt x="490897" y="2159"/>
                </a:lnTo>
                <a:close/>
              </a:path>
              <a:path w="504825" h="130810">
                <a:moveTo>
                  <a:pt x="265754" y="78252"/>
                </a:moveTo>
                <a:lnTo>
                  <a:pt x="264581" y="78581"/>
                </a:lnTo>
                <a:lnTo>
                  <a:pt x="264731" y="78581"/>
                </a:lnTo>
                <a:lnTo>
                  <a:pt x="265754" y="78252"/>
                </a:lnTo>
                <a:close/>
              </a:path>
              <a:path w="504825" h="130810">
                <a:moveTo>
                  <a:pt x="499313" y="16129"/>
                </a:moveTo>
                <a:lnTo>
                  <a:pt x="497459" y="16129"/>
                </a:lnTo>
                <a:lnTo>
                  <a:pt x="493141" y="17399"/>
                </a:lnTo>
                <a:lnTo>
                  <a:pt x="489580" y="18121"/>
                </a:lnTo>
                <a:lnTo>
                  <a:pt x="490347" y="30099"/>
                </a:lnTo>
                <a:lnTo>
                  <a:pt x="491490" y="46228"/>
                </a:lnTo>
                <a:lnTo>
                  <a:pt x="491744" y="48641"/>
                </a:lnTo>
                <a:lnTo>
                  <a:pt x="493776" y="50673"/>
                </a:lnTo>
                <a:lnTo>
                  <a:pt x="498729" y="50673"/>
                </a:lnTo>
                <a:lnTo>
                  <a:pt x="500761" y="48641"/>
                </a:lnTo>
                <a:lnTo>
                  <a:pt x="500888" y="46228"/>
                </a:lnTo>
                <a:lnTo>
                  <a:pt x="502128" y="30480"/>
                </a:lnTo>
                <a:lnTo>
                  <a:pt x="502854" y="19223"/>
                </a:lnTo>
                <a:lnTo>
                  <a:pt x="502970" y="17399"/>
                </a:lnTo>
                <a:lnTo>
                  <a:pt x="503019" y="16637"/>
                </a:lnTo>
                <a:lnTo>
                  <a:pt x="497586" y="16637"/>
                </a:lnTo>
                <a:lnTo>
                  <a:pt x="499313" y="16129"/>
                </a:lnTo>
                <a:close/>
              </a:path>
              <a:path w="504825" h="130810">
                <a:moveTo>
                  <a:pt x="485159" y="19018"/>
                </a:moveTo>
                <a:lnTo>
                  <a:pt x="483986" y="19223"/>
                </a:lnTo>
                <a:lnTo>
                  <a:pt x="484149" y="19223"/>
                </a:lnTo>
                <a:lnTo>
                  <a:pt x="485159" y="19018"/>
                </a:lnTo>
                <a:close/>
              </a:path>
              <a:path w="504825" h="130810">
                <a:moveTo>
                  <a:pt x="500262" y="1397"/>
                </a:moveTo>
                <a:lnTo>
                  <a:pt x="495335" y="1397"/>
                </a:lnTo>
                <a:lnTo>
                  <a:pt x="488569" y="9271"/>
                </a:lnTo>
                <a:lnTo>
                  <a:pt x="489195" y="13208"/>
                </a:lnTo>
                <a:lnTo>
                  <a:pt x="489313" y="13950"/>
                </a:lnTo>
                <a:lnTo>
                  <a:pt x="489371" y="14864"/>
                </a:lnTo>
                <a:lnTo>
                  <a:pt x="489485" y="16637"/>
                </a:lnTo>
                <a:lnTo>
                  <a:pt x="489580" y="18121"/>
                </a:lnTo>
                <a:lnTo>
                  <a:pt x="493141" y="17399"/>
                </a:lnTo>
                <a:lnTo>
                  <a:pt x="495709" y="16637"/>
                </a:lnTo>
                <a:lnTo>
                  <a:pt x="496316" y="16637"/>
                </a:lnTo>
                <a:lnTo>
                  <a:pt x="493268" y="16129"/>
                </a:lnTo>
                <a:lnTo>
                  <a:pt x="499606" y="16129"/>
                </a:lnTo>
                <a:lnTo>
                  <a:pt x="502793" y="13208"/>
                </a:lnTo>
                <a:lnTo>
                  <a:pt x="503529" y="11827"/>
                </a:lnTo>
                <a:lnTo>
                  <a:pt x="503887" y="9575"/>
                </a:lnTo>
                <a:lnTo>
                  <a:pt x="503936" y="8509"/>
                </a:lnTo>
                <a:lnTo>
                  <a:pt x="504134" y="6223"/>
                </a:lnTo>
                <a:lnTo>
                  <a:pt x="504161" y="5912"/>
                </a:lnTo>
                <a:lnTo>
                  <a:pt x="503047" y="3429"/>
                </a:lnTo>
                <a:lnTo>
                  <a:pt x="500634" y="1651"/>
                </a:lnTo>
                <a:lnTo>
                  <a:pt x="500262" y="1397"/>
                </a:lnTo>
                <a:close/>
              </a:path>
              <a:path w="504825" h="130810">
                <a:moveTo>
                  <a:pt x="497459" y="16129"/>
                </a:moveTo>
                <a:lnTo>
                  <a:pt x="493268" y="16129"/>
                </a:lnTo>
                <a:lnTo>
                  <a:pt x="496316" y="16637"/>
                </a:lnTo>
                <a:lnTo>
                  <a:pt x="492125" y="16637"/>
                </a:lnTo>
                <a:lnTo>
                  <a:pt x="497459" y="16129"/>
                </a:lnTo>
                <a:close/>
              </a:path>
              <a:path w="504825" h="130810">
                <a:moveTo>
                  <a:pt x="497459" y="16129"/>
                </a:moveTo>
                <a:lnTo>
                  <a:pt x="492125" y="16637"/>
                </a:lnTo>
                <a:lnTo>
                  <a:pt x="495709" y="16637"/>
                </a:lnTo>
                <a:lnTo>
                  <a:pt x="497459" y="16129"/>
                </a:lnTo>
                <a:close/>
              </a:path>
              <a:path w="504825" h="130810">
                <a:moveTo>
                  <a:pt x="503529" y="11827"/>
                </a:moveTo>
                <a:lnTo>
                  <a:pt x="502793" y="13208"/>
                </a:lnTo>
                <a:lnTo>
                  <a:pt x="499606" y="16129"/>
                </a:lnTo>
                <a:lnTo>
                  <a:pt x="499313" y="16129"/>
                </a:lnTo>
                <a:lnTo>
                  <a:pt x="497586" y="16637"/>
                </a:lnTo>
                <a:lnTo>
                  <a:pt x="503019" y="16637"/>
                </a:lnTo>
                <a:lnTo>
                  <a:pt x="503133" y="14864"/>
                </a:lnTo>
                <a:lnTo>
                  <a:pt x="503191" y="13950"/>
                </a:lnTo>
                <a:lnTo>
                  <a:pt x="503529" y="11827"/>
                </a:lnTo>
                <a:close/>
              </a:path>
              <a:path w="504825" h="130810">
                <a:moveTo>
                  <a:pt x="503887" y="9575"/>
                </a:moveTo>
                <a:lnTo>
                  <a:pt x="503612" y="11303"/>
                </a:lnTo>
                <a:lnTo>
                  <a:pt x="503529" y="11827"/>
                </a:lnTo>
                <a:lnTo>
                  <a:pt x="503809" y="11303"/>
                </a:lnTo>
                <a:lnTo>
                  <a:pt x="503887" y="9575"/>
                </a:lnTo>
                <a:close/>
              </a:path>
              <a:path w="504825" h="130810">
                <a:moveTo>
                  <a:pt x="495335" y="1397"/>
                </a:moveTo>
                <a:lnTo>
                  <a:pt x="493522" y="1397"/>
                </a:lnTo>
                <a:lnTo>
                  <a:pt x="491366" y="2022"/>
                </a:lnTo>
                <a:lnTo>
                  <a:pt x="489458" y="3429"/>
                </a:lnTo>
                <a:lnTo>
                  <a:pt x="488329" y="5912"/>
                </a:lnTo>
                <a:lnTo>
                  <a:pt x="488473" y="8509"/>
                </a:lnTo>
                <a:lnTo>
                  <a:pt x="488569" y="9271"/>
                </a:lnTo>
                <a:lnTo>
                  <a:pt x="495335" y="1397"/>
                </a:lnTo>
                <a:close/>
              </a:path>
              <a:path w="504825" h="130810">
                <a:moveTo>
                  <a:pt x="488329" y="5912"/>
                </a:moveTo>
                <a:lnTo>
                  <a:pt x="488188" y="6223"/>
                </a:lnTo>
                <a:lnTo>
                  <a:pt x="488473" y="8509"/>
                </a:lnTo>
                <a:lnTo>
                  <a:pt x="488342" y="6223"/>
                </a:lnTo>
                <a:lnTo>
                  <a:pt x="488329" y="5912"/>
                </a:lnTo>
                <a:close/>
              </a:path>
              <a:path w="504825" h="130810">
                <a:moveTo>
                  <a:pt x="504175" y="5912"/>
                </a:moveTo>
                <a:lnTo>
                  <a:pt x="503936" y="8509"/>
                </a:lnTo>
                <a:lnTo>
                  <a:pt x="504317" y="6223"/>
                </a:lnTo>
                <a:lnTo>
                  <a:pt x="504175" y="5912"/>
                </a:lnTo>
                <a:close/>
              </a:path>
              <a:path w="504825" h="130810">
                <a:moveTo>
                  <a:pt x="488996" y="4445"/>
                </a:moveTo>
                <a:lnTo>
                  <a:pt x="488315" y="5588"/>
                </a:lnTo>
                <a:lnTo>
                  <a:pt x="488329" y="5912"/>
                </a:lnTo>
                <a:lnTo>
                  <a:pt x="488996" y="4445"/>
                </a:lnTo>
                <a:close/>
              </a:path>
              <a:path w="504825" h="130810">
                <a:moveTo>
                  <a:pt x="503566" y="4445"/>
                </a:moveTo>
                <a:lnTo>
                  <a:pt x="504175" y="5912"/>
                </a:lnTo>
                <a:lnTo>
                  <a:pt x="504190" y="5588"/>
                </a:lnTo>
                <a:lnTo>
                  <a:pt x="503566" y="4445"/>
                </a:lnTo>
                <a:close/>
              </a:path>
              <a:path w="504825" h="130810">
                <a:moveTo>
                  <a:pt x="491366" y="2022"/>
                </a:moveTo>
                <a:lnTo>
                  <a:pt x="490897" y="2159"/>
                </a:lnTo>
                <a:lnTo>
                  <a:pt x="489839" y="2794"/>
                </a:lnTo>
                <a:lnTo>
                  <a:pt x="489492" y="3429"/>
                </a:lnTo>
                <a:lnTo>
                  <a:pt x="491366" y="2022"/>
                </a:lnTo>
                <a:close/>
              </a:path>
              <a:path w="504825" h="130810">
                <a:moveTo>
                  <a:pt x="500665" y="1651"/>
                </a:moveTo>
                <a:lnTo>
                  <a:pt x="501138" y="2022"/>
                </a:lnTo>
                <a:lnTo>
                  <a:pt x="503047" y="3429"/>
                </a:lnTo>
                <a:lnTo>
                  <a:pt x="502666" y="2794"/>
                </a:lnTo>
                <a:lnTo>
                  <a:pt x="500665" y="1651"/>
                </a:lnTo>
                <a:close/>
              </a:path>
              <a:path w="504825" h="130810">
                <a:moveTo>
                  <a:pt x="492242" y="1397"/>
                </a:moveTo>
                <a:lnTo>
                  <a:pt x="491743" y="1651"/>
                </a:lnTo>
                <a:lnTo>
                  <a:pt x="490897" y="2159"/>
                </a:lnTo>
                <a:lnTo>
                  <a:pt x="491366" y="2022"/>
                </a:lnTo>
                <a:lnTo>
                  <a:pt x="492242" y="1397"/>
                </a:lnTo>
                <a:close/>
              </a:path>
              <a:path w="504825" h="130810">
                <a:moveTo>
                  <a:pt x="497689" y="0"/>
                </a:moveTo>
                <a:lnTo>
                  <a:pt x="494803" y="0"/>
                </a:lnTo>
                <a:lnTo>
                  <a:pt x="492242" y="1397"/>
                </a:lnTo>
                <a:lnTo>
                  <a:pt x="491366" y="2022"/>
                </a:lnTo>
                <a:lnTo>
                  <a:pt x="493522" y="1397"/>
                </a:lnTo>
                <a:lnTo>
                  <a:pt x="500229" y="1397"/>
                </a:lnTo>
                <a:lnTo>
                  <a:pt x="497689" y="0"/>
                </a:lnTo>
                <a:close/>
              </a:path>
              <a:path w="504825" h="130810">
                <a:moveTo>
                  <a:pt x="494803" y="0"/>
                </a:moveTo>
                <a:lnTo>
                  <a:pt x="494284" y="0"/>
                </a:lnTo>
                <a:lnTo>
                  <a:pt x="492242" y="1397"/>
                </a:lnTo>
                <a:lnTo>
                  <a:pt x="494803" y="0"/>
                </a:lnTo>
                <a:close/>
              </a:path>
              <a:path w="504825" h="130810">
                <a:moveTo>
                  <a:pt x="498221" y="0"/>
                </a:moveTo>
                <a:lnTo>
                  <a:pt x="497689" y="0"/>
                </a:lnTo>
                <a:lnTo>
                  <a:pt x="500229" y="1397"/>
                </a:lnTo>
                <a:lnTo>
                  <a:pt x="4982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1285" y="4163821"/>
            <a:ext cx="190005" cy="26530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215639" y="4605401"/>
            <a:ext cx="383540" cy="515620"/>
            <a:chOff x="3215639" y="4605401"/>
            <a:chExt cx="383540" cy="515620"/>
          </a:xfrm>
        </p:grpSpPr>
        <p:sp>
          <p:nvSpPr>
            <p:cNvPr id="8" name="object 8"/>
            <p:cNvSpPr/>
            <p:nvPr/>
          </p:nvSpPr>
          <p:spPr>
            <a:xfrm>
              <a:off x="3275710" y="4605401"/>
              <a:ext cx="323215" cy="438784"/>
            </a:xfrm>
            <a:custGeom>
              <a:avLst/>
              <a:gdLst/>
              <a:ahLst/>
              <a:cxnLst/>
              <a:rect l="l" t="t" r="r" b="b"/>
              <a:pathLst>
                <a:path w="323214" h="438785">
                  <a:moveTo>
                    <a:pt x="6897" y="427437"/>
                  </a:moveTo>
                  <a:lnTo>
                    <a:pt x="3428" y="428244"/>
                  </a:lnTo>
                  <a:lnTo>
                    <a:pt x="1397" y="428751"/>
                  </a:lnTo>
                  <a:lnTo>
                    <a:pt x="0" y="430530"/>
                  </a:lnTo>
                  <a:lnTo>
                    <a:pt x="0" y="434594"/>
                  </a:lnTo>
                  <a:lnTo>
                    <a:pt x="1397" y="436372"/>
                  </a:lnTo>
                  <a:lnTo>
                    <a:pt x="8889" y="438276"/>
                  </a:lnTo>
                  <a:lnTo>
                    <a:pt x="13462" y="437515"/>
                  </a:lnTo>
                  <a:lnTo>
                    <a:pt x="18668" y="433959"/>
                  </a:lnTo>
                  <a:lnTo>
                    <a:pt x="20192" y="432688"/>
                  </a:lnTo>
                  <a:lnTo>
                    <a:pt x="23371" y="429006"/>
                  </a:lnTo>
                  <a:lnTo>
                    <a:pt x="5714" y="429006"/>
                  </a:lnTo>
                  <a:lnTo>
                    <a:pt x="6897" y="427437"/>
                  </a:lnTo>
                  <a:close/>
                </a:path>
                <a:path w="323214" h="438785">
                  <a:moveTo>
                    <a:pt x="8889" y="426974"/>
                  </a:moveTo>
                  <a:lnTo>
                    <a:pt x="6897" y="427437"/>
                  </a:lnTo>
                  <a:lnTo>
                    <a:pt x="5714" y="429006"/>
                  </a:lnTo>
                  <a:lnTo>
                    <a:pt x="8889" y="426974"/>
                  </a:lnTo>
                  <a:close/>
                </a:path>
                <a:path w="323214" h="438785">
                  <a:moveTo>
                    <a:pt x="25125" y="426974"/>
                  </a:moveTo>
                  <a:lnTo>
                    <a:pt x="8889" y="426974"/>
                  </a:lnTo>
                  <a:lnTo>
                    <a:pt x="5714" y="429006"/>
                  </a:lnTo>
                  <a:lnTo>
                    <a:pt x="23371" y="429006"/>
                  </a:lnTo>
                  <a:lnTo>
                    <a:pt x="25125" y="426974"/>
                  </a:lnTo>
                  <a:close/>
                </a:path>
                <a:path w="323214" h="438785">
                  <a:moveTo>
                    <a:pt x="71743" y="348633"/>
                  </a:moveTo>
                  <a:lnTo>
                    <a:pt x="53579" y="348633"/>
                  </a:lnTo>
                  <a:lnTo>
                    <a:pt x="43179" y="366649"/>
                  </a:lnTo>
                  <a:lnTo>
                    <a:pt x="42925" y="366903"/>
                  </a:lnTo>
                  <a:lnTo>
                    <a:pt x="23707" y="402296"/>
                  </a:lnTo>
                  <a:lnTo>
                    <a:pt x="6897" y="427437"/>
                  </a:lnTo>
                  <a:lnTo>
                    <a:pt x="8889" y="426974"/>
                  </a:lnTo>
                  <a:lnTo>
                    <a:pt x="25125" y="426974"/>
                  </a:lnTo>
                  <a:lnTo>
                    <a:pt x="28193" y="423418"/>
                  </a:lnTo>
                  <a:lnTo>
                    <a:pt x="28575" y="422782"/>
                  </a:lnTo>
                  <a:lnTo>
                    <a:pt x="37591" y="409701"/>
                  </a:lnTo>
                  <a:lnTo>
                    <a:pt x="37973" y="409321"/>
                  </a:lnTo>
                  <a:lnTo>
                    <a:pt x="47498" y="393192"/>
                  </a:lnTo>
                  <a:lnTo>
                    <a:pt x="47625" y="392811"/>
                  </a:lnTo>
                  <a:lnTo>
                    <a:pt x="57180" y="374940"/>
                  </a:lnTo>
                  <a:lnTo>
                    <a:pt x="67817" y="356869"/>
                  </a:lnTo>
                  <a:lnTo>
                    <a:pt x="68072" y="356235"/>
                  </a:lnTo>
                  <a:lnTo>
                    <a:pt x="71743" y="348633"/>
                  </a:lnTo>
                  <a:close/>
                </a:path>
                <a:path w="323214" h="438785">
                  <a:moveTo>
                    <a:pt x="53278" y="349160"/>
                  </a:moveTo>
                  <a:lnTo>
                    <a:pt x="53010" y="349392"/>
                  </a:lnTo>
                  <a:lnTo>
                    <a:pt x="52764" y="350050"/>
                  </a:lnTo>
                  <a:lnTo>
                    <a:pt x="53144" y="349392"/>
                  </a:lnTo>
                  <a:lnTo>
                    <a:pt x="53194" y="349160"/>
                  </a:lnTo>
                  <a:close/>
                </a:path>
                <a:path w="323214" h="438785">
                  <a:moveTo>
                    <a:pt x="308157" y="16782"/>
                  </a:moveTo>
                  <a:lnTo>
                    <a:pt x="298550" y="33929"/>
                  </a:lnTo>
                  <a:lnTo>
                    <a:pt x="281813" y="58419"/>
                  </a:lnTo>
                  <a:lnTo>
                    <a:pt x="258947" y="89540"/>
                  </a:lnTo>
                  <a:lnTo>
                    <a:pt x="258582" y="89905"/>
                  </a:lnTo>
                  <a:lnTo>
                    <a:pt x="258257" y="90387"/>
                  </a:lnTo>
                  <a:lnTo>
                    <a:pt x="230377" y="124587"/>
                  </a:lnTo>
                  <a:lnTo>
                    <a:pt x="199530" y="159993"/>
                  </a:lnTo>
                  <a:lnTo>
                    <a:pt x="169037" y="192912"/>
                  </a:lnTo>
                  <a:lnTo>
                    <a:pt x="140969" y="222250"/>
                  </a:lnTo>
                  <a:lnTo>
                    <a:pt x="117348" y="247523"/>
                  </a:lnTo>
                  <a:lnTo>
                    <a:pt x="116966" y="247904"/>
                  </a:lnTo>
                  <a:lnTo>
                    <a:pt x="98678" y="271018"/>
                  </a:lnTo>
                  <a:lnTo>
                    <a:pt x="98298" y="271399"/>
                  </a:lnTo>
                  <a:lnTo>
                    <a:pt x="83819" y="291846"/>
                  </a:lnTo>
                  <a:lnTo>
                    <a:pt x="83438" y="292481"/>
                  </a:lnTo>
                  <a:lnTo>
                    <a:pt x="72262" y="311912"/>
                  </a:lnTo>
                  <a:lnTo>
                    <a:pt x="62484" y="330073"/>
                  </a:lnTo>
                  <a:lnTo>
                    <a:pt x="62229" y="330454"/>
                  </a:lnTo>
                  <a:lnTo>
                    <a:pt x="53194" y="349160"/>
                  </a:lnTo>
                  <a:lnTo>
                    <a:pt x="53579" y="348633"/>
                  </a:lnTo>
                  <a:lnTo>
                    <a:pt x="71743" y="348633"/>
                  </a:lnTo>
                  <a:lnTo>
                    <a:pt x="78036" y="335604"/>
                  </a:lnTo>
                  <a:lnTo>
                    <a:pt x="86478" y="320035"/>
                  </a:lnTo>
                  <a:lnTo>
                    <a:pt x="97262" y="301305"/>
                  </a:lnTo>
                  <a:lnTo>
                    <a:pt x="97619" y="300578"/>
                  </a:lnTo>
                  <a:lnTo>
                    <a:pt x="111505" y="280669"/>
                  </a:lnTo>
                  <a:lnTo>
                    <a:pt x="129011" y="258604"/>
                  </a:lnTo>
                  <a:lnTo>
                    <a:pt x="152526" y="233172"/>
                  </a:lnTo>
                  <a:lnTo>
                    <a:pt x="180466" y="203707"/>
                  </a:lnTo>
                  <a:lnTo>
                    <a:pt x="211074" y="170434"/>
                  </a:lnTo>
                  <a:lnTo>
                    <a:pt x="211327" y="170180"/>
                  </a:lnTo>
                  <a:lnTo>
                    <a:pt x="242188" y="134493"/>
                  </a:lnTo>
                  <a:lnTo>
                    <a:pt x="242315" y="134238"/>
                  </a:lnTo>
                  <a:lnTo>
                    <a:pt x="270637" y="98932"/>
                  </a:lnTo>
                  <a:lnTo>
                    <a:pt x="270890" y="98551"/>
                  </a:lnTo>
                  <a:lnTo>
                    <a:pt x="293750" y="66675"/>
                  </a:lnTo>
                  <a:lnTo>
                    <a:pt x="293877" y="66421"/>
                  </a:lnTo>
                  <a:lnTo>
                    <a:pt x="310514" y="40640"/>
                  </a:lnTo>
                  <a:lnTo>
                    <a:pt x="310896" y="40131"/>
                  </a:lnTo>
                  <a:lnTo>
                    <a:pt x="311433" y="39093"/>
                  </a:lnTo>
                  <a:lnTo>
                    <a:pt x="311371" y="33105"/>
                  </a:lnTo>
                  <a:lnTo>
                    <a:pt x="311255" y="21971"/>
                  </a:lnTo>
                  <a:lnTo>
                    <a:pt x="311211" y="17780"/>
                  </a:lnTo>
                  <a:lnTo>
                    <a:pt x="307975" y="17780"/>
                  </a:lnTo>
                  <a:lnTo>
                    <a:pt x="308044" y="17398"/>
                  </a:lnTo>
                  <a:lnTo>
                    <a:pt x="308157" y="16782"/>
                  </a:lnTo>
                  <a:close/>
                </a:path>
                <a:path w="323214" h="438785">
                  <a:moveTo>
                    <a:pt x="321348" y="17780"/>
                  </a:moveTo>
                  <a:lnTo>
                    <a:pt x="320928" y="20066"/>
                  </a:lnTo>
                  <a:lnTo>
                    <a:pt x="320293" y="21971"/>
                  </a:lnTo>
                  <a:lnTo>
                    <a:pt x="311433" y="39093"/>
                  </a:lnTo>
                  <a:lnTo>
                    <a:pt x="311530" y="51181"/>
                  </a:lnTo>
                  <a:lnTo>
                    <a:pt x="313689" y="53212"/>
                  </a:lnTo>
                  <a:lnTo>
                    <a:pt x="318897" y="53212"/>
                  </a:lnTo>
                  <a:lnTo>
                    <a:pt x="320928" y="51181"/>
                  </a:lnTo>
                  <a:lnTo>
                    <a:pt x="321055" y="48513"/>
                  </a:lnTo>
                  <a:lnTo>
                    <a:pt x="321145" y="39093"/>
                  </a:lnTo>
                  <a:lnTo>
                    <a:pt x="321202" y="33105"/>
                  </a:lnTo>
                  <a:lnTo>
                    <a:pt x="321327" y="20066"/>
                  </a:lnTo>
                  <a:lnTo>
                    <a:pt x="321348" y="17780"/>
                  </a:lnTo>
                  <a:close/>
                </a:path>
                <a:path w="323214" h="438785">
                  <a:moveTo>
                    <a:pt x="310514" y="8509"/>
                  </a:moveTo>
                  <a:lnTo>
                    <a:pt x="310573" y="8762"/>
                  </a:lnTo>
                  <a:lnTo>
                    <a:pt x="310680" y="9224"/>
                  </a:lnTo>
                  <a:lnTo>
                    <a:pt x="310776" y="9643"/>
                  </a:lnTo>
                  <a:lnTo>
                    <a:pt x="310896" y="9906"/>
                  </a:lnTo>
                  <a:lnTo>
                    <a:pt x="311147" y="11608"/>
                  </a:lnTo>
                  <a:lnTo>
                    <a:pt x="311255" y="21971"/>
                  </a:lnTo>
                  <a:lnTo>
                    <a:pt x="311371" y="33105"/>
                  </a:lnTo>
                  <a:lnTo>
                    <a:pt x="311433" y="39093"/>
                  </a:lnTo>
                  <a:lnTo>
                    <a:pt x="320293" y="21971"/>
                  </a:lnTo>
                  <a:lnTo>
                    <a:pt x="320928" y="20066"/>
                  </a:lnTo>
                  <a:lnTo>
                    <a:pt x="321314" y="17780"/>
                  </a:lnTo>
                  <a:lnTo>
                    <a:pt x="321419" y="12954"/>
                  </a:lnTo>
                  <a:lnTo>
                    <a:pt x="314451" y="12954"/>
                  </a:lnTo>
                  <a:lnTo>
                    <a:pt x="311547" y="12060"/>
                  </a:lnTo>
                  <a:lnTo>
                    <a:pt x="313660" y="12060"/>
                  </a:lnTo>
                  <a:lnTo>
                    <a:pt x="310514" y="8509"/>
                  </a:lnTo>
                  <a:close/>
                </a:path>
                <a:path w="323214" h="438785">
                  <a:moveTo>
                    <a:pt x="311190" y="15748"/>
                  </a:moveTo>
                  <a:lnTo>
                    <a:pt x="308737" y="15748"/>
                  </a:lnTo>
                  <a:lnTo>
                    <a:pt x="308118" y="17398"/>
                  </a:lnTo>
                  <a:lnTo>
                    <a:pt x="308056" y="17563"/>
                  </a:lnTo>
                  <a:lnTo>
                    <a:pt x="307975" y="17780"/>
                  </a:lnTo>
                  <a:lnTo>
                    <a:pt x="311211" y="17780"/>
                  </a:lnTo>
                  <a:lnTo>
                    <a:pt x="311190" y="15748"/>
                  </a:lnTo>
                  <a:close/>
                </a:path>
                <a:path w="323214" h="438785">
                  <a:moveTo>
                    <a:pt x="308737" y="15748"/>
                  </a:moveTo>
                  <a:lnTo>
                    <a:pt x="308157" y="16782"/>
                  </a:lnTo>
                  <a:lnTo>
                    <a:pt x="308044" y="17398"/>
                  </a:lnTo>
                  <a:lnTo>
                    <a:pt x="308349" y="16782"/>
                  </a:lnTo>
                  <a:lnTo>
                    <a:pt x="308737" y="15748"/>
                  </a:lnTo>
                  <a:close/>
                </a:path>
                <a:path w="323214" h="438785">
                  <a:moveTo>
                    <a:pt x="309540" y="9224"/>
                  </a:moveTo>
                  <a:lnTo>
                    <a:pt x="308157" y="16782"/>
                  </a:lnTo>
                  <a:lnTo>
                    <a:pt x="308737" y="15748"/>
                  </a:lnTo>
                  <a:lnTo>
                    <a:pt x="311190" y="15748"/>
                  </a:lnTo>
                  <a:lnTo>
                    <a:pt x="311066" y="11608"/>
                  </a:lnTo>
                  <a:lnTo>
                    <a:pt x="309540" y="9224"/>
                  </a:lnTo>
                  <a:close/>
                </a:path>
                <a:path w="323214" h="438785">
                  <a:moveTo>
                    <a:pt x="322642" y="9906"/>
                  </a:moveTo>
                  <a:lnTo>
                    <a:pt x="322420" y="10160"/>
                  </a:lnTo>
                  <a:lnTo>
                    <a:pt x="321618" y="11608"/>
                  </a:lnTo>
                  <a:lnTo>
                    <a:pt x="321434" y="12060"/>
                  </a:lnTo>
                  <a:lnTo>
                    <a:pt x="321362" y="16782"/>
                  </a:lnTo>
                  <a:lnTo>
                    <a:pt x="321657" y="15748"/>
                  </a:lnTo>
                  <a:lnTo>
                    <a:pt x="322599" y="10160"/>
                  </a:lnTo>
                  <a:lnTo>
                    <a:pt x="322642" y="9906"/>
                  </a:lnTo>
                  <a:close/>
                </a:path>
                <a:path w="323214" h="438785">
                  <a:moveTo>
                    <a:pt x="313660" y="12060"/>
                  </a:moveTo>
                  <a:lnTo>
                    <a:pt x="311547" y="12060"/>
                  </a:lnTo>
                  <a:lnTo>
                    <a:pt x="314451" y="12954"/>
                  </a:lnTo>
                  <a:lnTo>
                    <a:pt x="313660" y="12060"/>
                  </a:lnTo>
                  <a:close/>
                </a:path>
                <a:path w="323214" h="438785">
                  <a:moveTo>
                    <a:pt x="321944" y="8509"/>
                  </a:moveTo>
                  <a:lnTo>
                    <a:pt x="310514" y="8509"/>
                  </a:lnTo>
                  <a:lnTo>
                    <a:pt x="314451" y="12954"/>
                  </a:lnTo>
                  <a:lnTo>
                    <a:pt x="317880" y="12954"/>
                  </a:lnTo>
                  <a:lnTo>
                    <a:pt x="321944" y="8509"/>
                  </a:lnTo>
                  <a:close/>
                </a:path>
                <a:path w="323214" h="438785">
                  <a:moveTo>
                    <a:pt x="321944" y="8509"/>
                  </a:moveTo>
                  <a:lnTo>
                    <a:pt x="317880" y="12954"/>
                  </a:lnTo>
                  <a:lnTo>
                    <a:pt x="318135" y="12954"/>
                  </a:lnTo>
                  <a:lnTo>
                    <a:pt x="320978" y="12060"/>
                  </a:lnTo>
                  <a:lnTo>
                    <a:pt x="321432" y="12060"/>
                  </a:lnTo>
                  <a:lnTo>
                    <a:pt x="321438" y="11608"/>
                  </a:lnTo>
                  <a:lnTo>
                    <a:pt x="321652" y="10160"/>
                  </a:lnTo>
                  <a:lnTo>
                    <a:pt x="321770" y="9643"/>
                  </a:lnTo>
                  <a:lnTo>
                    <a:pt x="321834" y="9224"/>
                  </a:lnTo>
                  <a:lnTo>
                    <a:pt x="321944" y="8509"/>
                  </a:lnTo>
                  <a:close/>
                </a:path>
                <a:path w="323214" h="438785">
                  <a:moveTo>
                    <a:pt x="321432" y="12060"/>
                  </a:moveTo>
                  <a:lnTo>
                    <a:pt x="320978" y="12060"/>
                  </a:lnTo>
                  <a:lnTo>
                    <a:pt x="318135" y="12954"/>
                  </a:lnTo>
                  <a:lnTo>
                    <a:pt x="321419" y="12954"/>
                  </a:lnTo>
                  <a:lnTo>
                    <a:pt x="321432" y="12060"/>
                  </a:lnTo>
                  <a:close/>
                </a:path>
                <a:path w="323214" h="438785">
                  <a:moveTo>
                    <a:pt x="322706" y="8509"/>
                  </a:moveTo>
                  <a:lnTo>
                    <a:pt x="321944" y="8509"/>
                  </a:lnTo>
                  <a:lnTo>
                    <a:pt x="321834" y="9224"/>
                  </a:lnTo>
                  <a:lnTo>
                    <a:pt x="321770" y="9643"/>
                  </a:lnTo>
                  <a:lnTo>
                    <a:pt x="321652" y="10160"/>
                  </a:lnTo>
                  <a:lnTo>
                    <a:pt x="321439" y="11608"/>
                  </a:lnTo>
                  <a:lnTo>
                    <a:pt x="321434" y="12060"/>
                  </a:lnTo>
                  <a:lnTo>
                    <a:pt x="321618" y="11608"/>
                  </a:lnTo>
                  <a:lnTo>
                    <a:pt x="322706" y="9643"/>
                  </a:lnTo>
                  <a:lnTo>
                    <a:pt x="322706" y="8509"/>
                  </a:lnTo>
                  <a:close/>
                </a:path>
                <a:path w="323214" h="438785">
                  <a:moveTo>
                    <a:pt x="313563" y="0"/>
                  </a:moveTo>
                  <a:lnTo>
                    <a:pt x="311385" y="1632"/>
                  </a:lnTo>
                  <a:lnTo>
                    <a:pt x="310438" y="2674"/>
                  </a:lnTo>
                  <a:lnTo>
                    <a:pt x="309752" y="6172"/>
                  </a:lnTo>
                  <a:lnTo>
                    <a:pt x="309802" y="8060"/>
                  </a:lnTo>
                  <a:lnTo>
                    <a:pt x="309670" y="8509"/>
                  </a:lnTo>
                  <a:lnTo>
                    <a:pt x="309624" y="8762"/>
                  </a:lnTo>
                  <a:lnTo>
                    <a:pt x="309540" y="9224"/>
                  </a:lnTo>
                  <a:lnTo>
                    <a:pt x="311066" y="11608"/>
                  </a:lnTo>
                  <a:lnTo>
                    <a:pt x="310921" y="10160"/>
                  </a:lnTo>
                  <a:lnTo>
                    <a:pt x="310837" y="9906"/>
                  </a:lnTo>
                  <a:lnTo>
                    <a:pt x="310776" y="9643"/>
                  </a:lnTo>
                  <a:lnTo>
                    <a:pt x="310680" y="9224"/>
                  </a:lnTo>
                  <a:lnTo>
                    <a:pt x="310573" y="8762"/>
                  </a:lnTo>
                  <a:lnTo>
                    <a:pt x="310514" y="8509"/>
                  </a:lnTo>
                  <a:lnTo>
                    <a:pt x="322706" y="8509"/>
                  </a:lnTo>
                  <a:lnTo>
                    <a:pt x="322706" y="6172"/>
                  </a:lnTo>
                  <a:lnTo>
                    <a:pt x="322021" y="2674"/>
                  </a:lnTo>
                  <a:lnTo>
                    <a:pt x="321074" y="1632"/>
                  </a:lnTo>
                  <a:lnTo>
                    <a:pt x="319835" y="635"/>
                  </a:lnTo>
                  <a:lnTo>
                    <a:pt x="312293" y="635"/>
                  </a:lnTo>
                  <a:lnTo>
                    <a:pt x="315594" y="254"/>
                  </a:lnTo>
                  <a:lnTo>
                    <a:pt x="318779" y="254"/>
                  </a:lnTo>
                  <a:lnTo>
                    <a:pt x="313563" y="0"/>
                  </a:lnTo>
                  <a:close/>
                </a:path>
                <a:path w="323214" h="438785">
                  <a:moveTo>
                    <a:pt x="322706" y="6172"/>
                  </a:moveTo>
                  <a:lnTo>
                    <a:pt x="322706" y="9643"/>
                  </a:lnTo>
                  <a:lnTo>
                    <a:pt x="323214" y="8762"/>
                  </a:lnTo>
                  <a:lnTo>
                    <a:pt x="322706" y="6172"/>
                  </a:lnTo>
                  <a:close/>
                </a:path>
                <a:path w="323214" h="438785">
                  <a:moveTo>
                    <a:pt x="309752" y="6172"/>
                  </a:moveTo>
                  <a:lnTo>
                    <a:pt x="309382" y="8060"/>
                  </a:lnTo>
                  <a:lnTo>
                    <a:pt x="309294" y="8509"/>
                  </a:lnTo>
                  <a:lnTo>
                    <a:pt x="309244" y="8762"/>
                  </a:lnTo>
                  <a:lnTo>
                    <a:pt x="309540" y="9224"/>
                  </a:lnTo>
                  <a:lnTo>
                    <a:pt x="309624" y="8762"/>
                  </a:lnTo>
                  <a:lnTo>
                    <a:pt x="309670" y="8509"/>
                  </a:lnTo>
                  <a:lnTo>
                    <a:pt x="309752" y="6172"/>
                  </a:lnTo>
                  <a:close/>
                </a:path>
                <a:path w="323214" h="438785">
                  <a:moveTo>
                    <a:pt x="310438" y="2674"/>
                  </a:moveTo>
                  <a:lnTo>
                    <a:pt x="309752" y="3429"/>
                  </a:lnTo>
                  <a:lnTo>
                    <a:pt x="309752" y="6172"/>
                  </a:lnTo>
                  <a:lnTo>
                    <a:pt x="310438" y="2674"/>
                  </a:lnTo>
                  <a:close/>
                </a:path>
                <a:path w="323214" h="438785">
                  <a:moveTo>
                    <a:pt x="322021" y="2674"/>
                  </a:moveTo>
                  <a:lnTo>
                    <a:pt x="322706" y="6172"/>
                  </a:lnTo>
                  <a:lnTo>
                    <a:pt x="322706" y="3429"/>
                  </a:lnTo>
                  <a:lnTo>
                    <a:pt x="322021" y="2674"/>
                  </a:lnTo>
                  <a:close/>
                </a:path>
                <a:path w="323214" h="438785">
                  <a:moveTo>
                    <a:pt x="311385" y="1632"/>
                  </a:moveTo>
                  <a:lnTo>
                    <a:pt x="310514" y="2286"/>
                  </a:lnTo>
                  <a:lnTo>
                    <a:pt x="310438" y="2674"/>
                  </a:lnTo>
                  <a:lnTo>
                    <a:pt x="311385" y="1632"/>
                  </a:lnTo>
                  <a:close/>
                </a:path>
                <a:path w="323214" h="438785">
                  <a:moveTo>
                    <a:pt x="321110" y="1632"/>
                  </a:moveTo>
                  <a:lnTo>
                    <a:pt x="322021" y="2674"/>
                  </a:lnTo>
                  <a:lnTo>
                    <a:pt x="321944" y="2286"/>
                  </a:lnTo>
                  <a:lnTo>
                    <a:pt x="321110" y="1632"/>
                  </a:lnTo>
                  <a:close/>
                </a:path>
                <a:path w="323214" h="438785">
                  <a:moveTo>
                    <a:pt x="319024" y="0"/>
                  </a:moveTo>
                  <a:lnTo>
                    <a:pt x="315594" y="254"/>
                  </a:lnTo>
                  <a:lnTo>
                    <a:pt x="312292" y="635"/>
                  </a:lnTo>
                  <a:lnTo>
                    <a:pt x="311385" y="1632"/>
                  </a:lnTo>
                  <a:lnTo>
                    <a:pt x="312716" y="635"/>
                  </a:lnTo>
                  <a:lnTo>
                    <a:pt x="320166" y="635"/>
                  </a:lnTo>
                  <a:lnTo>
                    <a:pt x="316864" y="254"/>
                  </a:lnTo>
                  <a:lnTo>
                    <a:pt x="319348" y="254"/>
                  </a:lnTo>
                  <a:lnTo>
                    <a:pt x="319024" y="0"/>
                  </a:lnTo>
                  <a:close/>
                </a:path>
                <a:path w="323214" h="438785">
                  <a:moveTo>
                    <a:pt x="320166" y="635"/>
                  </a:moveTo>
                  <a:lnTo>
                    <a:pt x="319835" y="635"/>
                  </a:lnTo>
                  <a:lnTo>
                    <a:pt x="321110" y="1632"/>
                  </a:lnTo>
                  <a:lnTo>
                    <a:pt x="320166" y="635"/>
                  </a:lnTo>
                  <a:close/>
                </a:path>
                <a:path w="323214" h="438785">
                  <a:moveTo>
                    <a:pt x="319348" y="254"/>
                  </a:moveTo>
                  <a:lnTo>
                    <a:pt x="316864" y="254"/>
                  </a:lnTo>
                  <a:lnTo>
                    <a:pt x="320166" y="635"/>
                  </a:lnTo>
                  <a:lnTo>
                    <a:pt x="319835" y="635"/>
                  </a:lnTo>
                  <a:lnTo>
                    <a:pt x="319348" y="25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5639" y="4893945"/>
              <a:ext cx="161798" cy="22656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103754" y="4252595"/>
            <a:ext cx="1222375" cy="1088390"/>
            <a:chOff x="2103754" y="4252595"/>
            <a:chExt cx="1222375" cy="1088390"/>
          </a:xfrm>
        </p:grpSpPr>
        <p:sp>
          <p:nvSpPr>
            <p:cNvPr id="11" name="object 11"/>
            <p:cNvSpPr/>
            <p:nvPr/>
          </p:nvSpPr>
          <p:spPr>
            <a:xfrm>
              <a:off x="2644520" y="4280662"/>
              <a:ext cx="681355" cy="209550"/>
            </a:xfrm>
            <a:custGeom>
              <a:avLst/>
              <a:gdLst/>
              <a:ahLst/>
              <a:cxnLst/>
              <a:rect l="l" t="t" r="r" b="b"/>
              <a:pathLst>
                <a:path w="681354" h="209550">
                  <a:moveTo>
                    <a:pt x="602361" y="184912"/>
                  </a:moveTo>
                  <a:lnTo>
                    <a:pt x="599948" y="184912"/>
                  </a:lnTo>
                  <a:lnTo>
                    <a:pt x="598805" y="185800"/>
                  </a:lnTo>
                  <a:lnTo>
                    <a:pt x="598678" y="186944"/>
                  </a:lnTo>
                  <a:lnTo>
                    <a:pt x="595757" y="202564"/>
                  </a:lnTo>
                  <a:lnTo>
                    <a:pt x="609092" y="209295"/>
                  </a:lnTo>
                  <a:lnTo>
                    <a:pt x="612520" y="209042"/>
                  </a:lnTo>
                  <a:lnTo>
                    <a:pt x="622060" y="205739"/>
                  </a:lnTo>
                  <a:lnTo>
                    <a:pt x="622201" y="205739"/>
                  </a:lnTo>
                  <a:lnTo>
                    <a:pt x="624233" y="204596"/>
                  </a:lnTo>
                  <a:lnTo>
                    <a:pt x="627024" y="202564"/>
                  </a:lnTo>
                  <a:lnTo>
                    <a:pt x="629760" y="200532"/>
                  </a:lnTo>
                  <a:lnTo>
                    <a:pt x="606171" y="200532"/>
                  </a:lnTo>
                  <a:lnTo>
                    <a:pt x="600329" y="196469"/>
                  </a:lnTo>
                  <a:lnTo>
                    <a:pt x="605009" y="195706"/>
                  </a:lnTo>
                  <a:lnTo>
                    <a:pt x="605268" y="195706"/>
                  </a:lnTo>
                  <a:lnTo>
                    <a:pt x="603631" y="186944"/>
                  </a:lnTo>
                  <a:lnTo>
                    <a:pt x="603377" y="185800"/>
                  </a:lnTo>
                  <a:lnTo>
                    <a:pt x="602361" y="184912"/>
                  </a:lnTo>
                  <a:close/>
                </a:path>
                <a:path w="681354" h="209550">
                  <a:moveTo>
                    <a:pt x="608085" y="195228"/>
                  </a:moveTo>
                  <a:lnTo>
                    <a:pt x="603377" y="195961"/>
                  </a:lnTo>
                  <a:lnTo>
                    <a:pt x="600329" y="196469"/>
                  </a:lnTo>
                  <a:lnTo>
                    <a:pt x="606171" y="200532"/>
                  </a:lnTo>
                  <a:lnTo>
                    <a:pt x="605411" y="196469"/>
                  </a:lnTo>
                  <a:lnTo>
                    <a:pt x="605316" y="195961"/>
                  </a:lnTo>
                  <a:lnTo>
                    <a:pt x="605268" y="195706"/>
                  </a:lnTo>
                  <a:lnTo>
                    <a:pt x="607059" y="195706"/>
                  </a:lnTo>
                  <a:lnTo>
                    <a:pt x="608085" y="195228"/>
                  </a:lnTo>
                  <a:close/>
                </a:path>
                <a:path w="681354" h="209550">
                  <a:moveTo>
                    <a:pt x="637114" y="195071"/>
                  </a:moveTo>
                  <a:lnTo>
                    <a:pt x="609092" y="195071"/>
                  </a:lnTo>
                  <a:lnTo>
                    <a:pt x="607059" y="195706"/>
                  </a:lnTo>
                  <a:lnTo>
                    <a:pt x="605268" y="195706"/>
                  </a:lnTo>
                  <a:lnTo>
                    <a:pt x="606171" y="200532"/>
                  </a:lnTo>
                  <a:lnTo>
                    <a:pt x="629760" y="200532"/>
                  </a:lnTo>
                  <a:lnTo>
                    <a:pt x="637114" y="195071"/>
                  </a:lnTo>
                  <a:close/>
                </a:path>
                <a:path w="681354" h="209550">
                  <a:moveTo>
                    <a:pt x="609092" y="195071"/>
                  </a:moveTo>
                  <a:lnTo>
                    <a:pt x="608085" y="195228"/>
                  </a:lnTo>
                  <a:lnTo>
                    <a:pt x="607059" y="195706"/>
                  </a:lnTo>
                  <a:lnTo>
                    <a:pt x="609092" y="195071"/>
                  </a:lnTo>
                  <a:close/>
                </a:path>
                <a:path w="681354" h="209550">
                  <a:moveTo>
                    <a:pt x="615603" y="191721"/>
                  </a:moveTo>
                  <a:lnTo>
                    <a:pt x="608085" y="195228"/>
                  </a:lnTo>
                  <a:lnTo>
                    <a:pt x="609092" y="195071"/>
                  </a:lnTo>
                  <a:lnTo>
                    <a:pt x="637159" y="195071"/>
                  </a:lnTo>
                  <a:lnTo>
                    <a:pt x="637794" y="194437"/>
                  </a:lnTo>
                  <a:lnTo>
                    <a:pt x="640384" y="192150"/>
                  </a:lnTo>
                  <a:lnTo>
                    <a:pt x="615061" y="192150"/>
                  </a:lnTo>
                  <a:lnTo>
                    <a:pt x="615603" y="191721"/>
                  </a:lnTo>
                  <a:close/>
                </a:path>
                <a:path w="681354" h="209550">
                  <a:moveTo>
                    <a:pt x="616584" y="191262"/>
                  </a:moveTo>
                  <a:lnTo>
                    <a:pt x="615603" y="191721"/>
                  </a:lnTo>
                  <a:lnTo>
                    <a:pt x="615061" y="192150"/>
                  </a:lnTo>
                  <a:lnTo>
                    <a:pt x="616584" y="191262"/>
                  </a:lnTo>
                  <a:close/>
                </a:path>
                <a:path w="681354" h="209550">
                  <a:moveTo>
                    <a:pt x="641392" y="191262"/>
                  </a:moveTo>
                  <a:lnTo>
                    <a:pt x="616584" y="191262"/>
                  </a:lnTo>
                  <a:lnTo>
                    <a:pt x="615061" y="192150"/>
                  </a:lnTo>
                  <a:lnTo>
                    <a:pt x="640384" y="192150"/>
                  </a:lnTo>
                  <a:lnTo>
                    <a:pt x="641392" y="191262"/>
                  </a:lnTo>
                  <a:close/>
                </a:path>
                <a:path w="681354" h="209550">
                  <a:moveTo>
                    <a:pt x="672608" y="157733"/>
                  </a:moveTo>
                  <a:lnTo>
                    <a:pt x="653415" y="157733"/>
                  </a:lnTo>
                  <a:lnTo>
                    <a:pt x="652867" y="158360"/>
                  </a:lnTo>
                  <a:lnTo>
                    <a:pt x="652408" y="158750"/>
                  </a:lnTo>
                  <a:lnTo>
                    <a:pt x="641143" y="170120"/>
                  </a:lnTo>
                  <a:lnTo>
                    <a:pt x="639878" y="171364"/>
                  </a:lnTo>
                  <a:lnTo>
                    <a:pt x="627933" y="181905"/>
                  </a:lnTo>
                  <a:lnTo>
                    <a:pt x="615603" y="191721"/>
                  </a:lnTo>
                  <a:lnTo>
                    <a:pt x="616584" y="191262"/>
                  </a:lnTo>
                  <a:lnTo>
                    <a:pt x="641392" y="191262"/>
                  </a:lnTo>
                  <a:lnTo>
                    <a:pt x="650748" y="183006"/>
                  </a:lnTo>
                  <a:lnTo>
                    <a:pt x="651002" y="182625"/>
                  </a:lnTo>
                  <a:lnTo>
                    <a:pt x="664718" y="168910"/>
                  </a:lnTo>
                  <a:lnTo>
                    <a:pt x="665607" y="167894"/>
                  </a:lnTo>
                  <a:lnTo>
                    <a:pt x="672608" y="157733"/>
                  </a:lnTo>
                  <a:close/>
                </a:path>
                <a:path w="681354" h="209550">
                  <a:moveTo>
                    <a:pt x="641143" y="170120"/>
                  </a:moveTo>
                  <a:lnTo>
                    <a:pt x="639749" y="171364"/>
                  </a:lnTo>
                  <a:lnTo>
                    <a:pt x="640142" y="171130"/>
                  </a:lnTo>
                  <a:lnTo>
                    <a:pt x="641143" y="170120"/>
                  </a:lnTo>
                  <a:close/>
                </a:path>
                <a:path w="681354" h="209550">
                  <a:moveTo>
                    <a:pt x="662351" y="144490"/>
                  </a:moveTo>
                  <a:lnTo>
                    <a:pt x="652794" y="158360"/>
                  </a:lnTo>
                  <a:lnTo>
                    <a:pt x="653415" y="157733"/>
                  </a:lnTo>
                  <a:lnTo>
                    <a:pt x="672608" y="157733"/>
                  </a:lnTo>
                  <a:lnTo>
                    <a:pt x="676020" y="152781"/>
                  </a:lnTo>
                  <a:lnTo>
                    <a:pt x="677164" y="150368"/>
                  </a:lnTo>
                  <a:lnTo>
                    <a:pt x="678338" y="146050"/>
                  </a:lnTo>
                  <a:lnTo>
                    <a:pt x="661924" y="146050"/>
                  </a:lnTo>
                  <a:lnTo>
                    <a:pt x="662351" y="144490"/>
                  </a:lnTo>
                  <a:close/>
                </a:path>
                <a:path w="681354" h="209550">
                  <a:moveTo>
                    <a:pt x="662940" y="143637"/>
                  </a:moveTo>
                  <a:lnTo>
                    <a:pt x="662351" y="144490"/>
                  </a:lnTo>
                  <a:lnTo>
                    <a:pt x="661924" y="146050"/>
                  </a:lnTo>
                  <a:lnTo>
                    <a:pt x="662940" y="143637"/>
                  </a:lnTo>
                  <a:close/>
                </a:path>
                <a:path w="681354" h="209550">
                  <a:moveTo>
                    <a:pt x="678994" y="143637"/>
                  </a:moveTo>
                  <a:lnTo>
                    <a:pt x="662940" y="143637"/>
                  </a:lnTo>
                  <a:lnTo>
                    <a:pt x="661924" y="146050"/>
                  </a:lnTo>
                  <a:lnTo>
                    <a:pt x="678338" y="146050"/>
                  </a:lnTo>
                  <a:lnTo>
                    <a:pt x="678994" y="143637"/>
                  </a:lnTo>
                  <a:close/>
                </a:path>
                <a:path w="681354" h="209550">
                  <a:moveTo>
                    <a:pt x="662940" y="143637"/>
                  </a:moveTo>
                  <a:lnTo>
                    <a:pt x="662585" y="143637"/>
                  </a:lnTo>
                  <a:lnTo>
                    <a:pt x="662446" y="144144"/>
                  </a:lnTo>
                  <a:lnTo>
                    <a:pt x="662351" y="144490"/>
                  </a:lnTo>
                  <a:lnTo>
                    <a:pt x="662940" y="143637"/>
                  </a:lnTo>
                  <a:close/>
                </a:path>
                <a:path w="681354" h="209550">
                  <a:moveTo>
                    <a:pt x="556799" y="118871"/>
                  </a:moveTo>
                  <a:lnTo>
                    <a:pt x="454660" y="118871"/>
                  </a:lnTo>
                  <a:lnTo>
                    <a:pt x="401574" y="119633"/>
                  </a:lnTo>
                  <a:lnTo>
                    <a:pt x="340233" y="121538"/>
                  </a:lnTo>
                  <a:lnTo>
                    <a:pt x="209989" y="128527"/>
                  </a:lnTo>
                  <a:lnTo>
                    <a:pt x="78041" y="129412"/>
                  </a:lnTo>
                  <a:lnTo>
                    <a:pt x="62737" y="129412"/>
                  </a:lnTo>
                  <a:lnTo>
                    <a:pt x="6604" y="130682"/>
                  </a:lnTo>
                  <a:lnTo>
                    <a:pt x="2921" y="130810"/>
                  </a:lnTo>
                  <a:lnTo>
                    <a:pt x="0" y="133857"/>
                  </a:lnTo>
                  <a:lnTo>
                    <a:pt x="4" y="133985"/>
                  </a:lnTo>
                  <a:lnTo>
                    <a:pt x="127" y="141224"/>
                  </a:lnTo>
                  <a:lnTo>
                    <a:pt x="3175" y="144144"/>
                  </a:lnTo>
                  <a:lnTo>
                    <a:pt x="6858" y="144144"/>
                  </a:lnTo>
                  <a:lnTo>
                    <a:pt x="54972" y="143382"/>
                  </a:lnTo>
                  <a:lnTo>
                    <a:pt x="210947" y="143382"/>
                  </a:lnTo>
                  <a:lnTo>
                    <a:pt x="340868" y="136779"/>
                  </a:lnTo>
                  <a:lnTo>
                    <a:pt x="401955" y="135000"/>
                  </a:lnTo>
                  <a:lnTo>
                    <a:pt x="454660" y="134365"/>
                  </a:lnTo>
                  <a:lnTo>
                    <a:pt x="566007" y="134365"/>
                  </a:lnTo>
                  <a:lnTo>
                    <a:pt x="559816" y="133985"/>
                  </a:lnTo>
                  <a:lnTo>
                    <a:pt x="556876" y="130810"/>
                  </a:lnTo>
                  <a:lnTo>
                    <a:pt x="556799" y="118871"/>
                  </a:lnTo>
                  <a:close/>
                </a:path>
                <a:path w="681354" h="209550">
                  <a:moveTo>
                    <a:pt x="210947" y="143382"/>
                  </a:moveTo>
                  <a:lnTo>
                    <a:pt x="102870" y="143382"/>
                  </a:lnTo>
                  <a:lnTo>
                    <a:pt x="152527" y="143637"/>
                  </a:lnTo>
                  <a:lnTo>
                    <a:pt x="210185" y="143637"/>
                  </a:lnTo>
                  <a:lnTo>
                    <a:pt x="210947" y="143382"/>
                  </a:lnTo>
                  <a:close/>
                </a:path>
                <a:path w="681354" h="209550">
                  <a:moveTo>
                    <a:pt x="662655" y="143382"/>
                  </a:moveTo>
                  <a:lnTo>
                    <a:pt x="268605" y="143382"/>
                  </a:lnTo>
                  <a:lnTo>
                    <a:pt x="152527" y="143637"/>
                  </a:lnTo>
                  <a:lnTo>
                    <a:pt x="662585" y="143637"/>
                  </a:lnTo>
                  <a:lnTo>
                    <a:pt x="662655" y="143382"/>
                  </a:lnTo>
                  <a:close/>
                </a:path>
                <a:path w="681354" h="209550">
                  <a:moveTo>
                    <a:pt x="665861" y="131699"/>
                  </a:moveTo>
                  <a:lnTo>
                    <a:pt x="662655" y="143382"/>
                  </a:lnTo>
                  <a:lnTo>
                    <a:pt x="679063" y="143382"/>
                  </a:lnTo>
                  <a:lnTo>
                    <a:pt x="681101" y="135889"/>
                  </a:lnTo>
                  <a:lnTo>
                    <a:pt x="681115" y="133857"/>
                  </a:lnTo>
                  <a:lnTo>
                    <a:pt x="665591" y="133857"/>
                  </a:lnTo>
                  <a:lnTo>
                    <a:pt x="665609" y="132624"/>
                  </a:lnTo>
                  <a:lnTo>
                    <a:pt x="665745" y="132624"/>
                  </a:lnTo>
                  <a:lnTo>
                    <a:pt x="665861" y="131699"/>
                  </a:lnTo>
                  <a:close/>
                </a:path>
                <a:path w="681354" h="209550">
                  <a:moveTo>
                    <a:pt x="556676" y="114150"/>
                  </a:moveTo>
                  <a:lnTo>
                    <a:pt x="556758" y="130682"/>
                  </a:lnTo>
                  <a:lnTo>
                    <a:pt x="559698" y="133857"/>
                  </a:lnTo>
                  <a:lnTo>
                    <a:pt x="559816" y="133985"/>
                  </a:lnTo>
                  <a:lnTo>
                    <a:pt x="568071" y="134493"/>
                  </a:lnTo>
                  <a:lnTo>
                    <a:pt x="568219" y="134365"/>
                  </a:lnTo>
                  <a:lnTo>
                    <a:pt x="564285" y="134365"/>
                  </a:lnTo>
                  <a:lnTo>
                    <a:pt x="568271" y="133857"/>
                  </a:lnTo>
                  <a:lnTo>
                    <a:pt x="568811" y="133857"/>
                  </a:lnTo>
                  <a:lnTo>
                    <a:pt x="570010" y="132830"/>
                  </a:lnTo>
                  <a:lnTo>
                    <a:pt x="571672" y="130951"/>
                  </a:lnTo>
                  <a:lnTo>
                    <a:pt x="572075" y="126582"/>
                  </a:lnTo>
                  <a:lnTo>
                    <a:pt x="572016" y="122740"/>
                  </a:lnTo>
                  <a:lnTo>
                    <a:pt x="569446" y="119633"/>
                  </a:lnTo>
                  <a:lnTo>
                    <a:pt x="570356" y="119633"/>
                  </a:lnTo>
                  <a:lnTo>
                    <a:pt x="565277" y="118999"/>
                  </a:lnTo>
                  <a:lnTo>
                    <a:pt x="564642" y="118999"/>
                  </a:lnTo>
                  <a:lnTo>
                    <a:pt x="563753" y="118871"/>
                  </a:lnTo>
                  <a:lnTo>
                    <a:pt x="571580" y="118871"/>
                  </a:lnTo>
                  <a:lnTo>
                    <a:pt x="571129" y="115062"/>
                  </a:lnTo>
                  <a:lnTo>
                    <a:pt x="557022" y="115062"/>
                  </a:lnTo>
                  <a:lnTo>
                    <a:pt x="556676" y="114150"/>
                  </a:lnTo>
                  <a:close/>
                </a:path>
                <a:path w="681354" h="209550">
                  <a:moveTo>
                    <a:pt x="568811" y="133857"/>
                  </a:moveTo>
                  <a:lnTo>
                    <a:pt x="568271" y="133857"/>
                  </a:lnTo>
                  <a:lnTo>
                    <a:pt x="564285" y="134365"/>
                  </a:lnTo>
                  <a:lnTo>
                    <a:pt x="568219" y="134365"/>
                  </a:lnTo>
                  <a:lnTo>
                    <a:pt x="568811" y="133857"/>
                  </a:lnTo>
                  <a:close/>
                </a:path>
                <a:path w="681354" h="209550">
                  <a:moveTo>
                    <a:pt x="570010" y="132830"/>
                  </a:moveTo>
                  <a:lnTo>
                    <a:pt x="568811" y="133857"/>
                  </a:lnTo>
                  <a:lnTo>
                    <a:pt x="569101" y="133857"/>
                  </a:lnTo>
                  <a:lnTo>
                    <a:pt x="570010" y="132830"/>
                  </a:lnTo>
                  <a:close/>
                </a:path>
                <a:path w="681354" h="209550">
                  <a:moveTo>
                    <a:pt x="681130" y="131699"/>
                  </a:moveTo>
                  <a:lnTo>
                    <a:pt x="665861" y="131699"/>
                  </a:lnTo>
                  <a:lnTo>
                    <a:pt x="665745" y="132624"/>
                  </a:lnTo>
                  <a:lnTo>
                    <a:pt x="665608" y="132830"/>
                  </a:lnTo>
                  <a:lnTo>
                    <a:pt x="665606" y="133857"/>
                  </a:lnTo>
                  <a:lnTo>
                    <a:pt x="681115" y="133857"/>
                  </a:lnTo>
                  <a:lnTo>
                    <a:pt x="681130" y="131699"/>
                  </a:lnTo>
                  <a:close/>
                </a:path>
                <a:path w="681354" h="209550">
                  <a:moveTo>
                    <a:pt x="571672" y="130951"/>
                  </a:moveTo>
                  <a:lnTo>
                    <a:pt x="570192" y="132624"/>
                  </a:lnTo>
                  <a:lnTo>
                    <a:pt x="571627" y="131444"/>
                  </a:lnTo>
                  <a:lnTo>
                    <a:pt x="571672" y="130951"/>
                  </a:lnTo>
                  <a:close/>
                </a:path>
                <a:path w="681354" h="209550">
                  <a:moveTo>
                    <a:pt x="679644" y="103377"/>
                  </a:moveTo>
                  <a:lnTo>
                    <a:pt x="663956" y="103377"/>
                  </a:lnTo>
                  <a:lnTo>
                    <a:pt x="664337" y="105282"/>
                  </a:lnTo>
                  <a:lnTo>
                    <a:pt x="664166" y="105282"/>
                  </a:lnTo>
                  <a:lnTo>
                    <a:pt x="665551" y="117856"/>
                  </a:lnTo>
                  <a:lnTo>
                    <a:pt x="665609" y="132624"/>
                  </a:lnTo>
                  <a:lnTo>
                    <a:pt x="665861" y="131699"/>
                  </a:lnTo>
                  <a:lnTo>
                    <a:pt x="681130" y="131699"/>
                  </a:lnTo>
                  <a:lnTo>
                    <a:pt x="681228" y="117856"/>
                  </a:lnTo>
                  <a:lnTo>
                    <a:pt x="679852" y="105282"/>
                  </a:lnTo>
                  <a:lnTo>
                    <a:pt x="664337" y="105282"/>
                  </a:lnTo>
                  <a:lnTo>
                    <a:pt x="664095" y="104639"/>
                  </a:lnTo>
                  <a:lnTo>
                    <a:pt x="679782" y="104639"/>
                  </a:lnTo>
                  <a:lnTo>
                    <a:pt x="679644" y="103377"/>
                  </a:lnTo>
                  <a:close/>
                </a:path>
                <a:path w="681354" h="209550">
                  <a:moveTo>
                    <a:pt x="572075" y="126582"/>
                  </a:moveTo>
                  <a:lnTo>
                    <a:pt x="571896" y="128527"/>
                  </a:lnTo>
                  <a:lnTo>
                    <a:pt x="571814" y="129412"/>
                  </a:lnTo>
                  <a:lnTo>
                    <a:pt x="571697" y="130682"/>
                  </a:lnTo>
                  <a:lnTo>
                    <a:pt x="571685" y="130810"/>
                  </a:lnTo>
                  <a:lnTo>
                    <a:pt x="571910" y="130682"/>
                  </a:lnTo>
                  <a:lnTo>
                    <a:pt x="572138" y="130682"/>
                  </a:lnTo>
                  <a:lnTo>
                    <a:pt x="572075" y="126582"/>
                  </a:lnTo>
                  <a:close/>
                </a:path>
                <a:path w="681354" h="209550">
                  <a:moveTo>
                    <a:pt x="572016" y="122740"/>
                  </a:moveTo>
                  <a:lnTo>
                    <a:pt x="572075" y="126582"/>
                  </a:lnTo>
                  <a:lnTo>
                    <a:pt x="572389" y="123189"/>
                  </a:lnTo>
                  <a:lnTo>
                    <a:pt x="572016" y="122740"/>
                  </a:lnTo>
                  <a:close/>
                </a:path>
                <a:path w="681354" h="209550">
                  <a:moveTo>
                    <a:pt x="571580" y="118871"/>
                  </a:moveTo>
                  <a:lnTo>
                    <a:pt x="563753" y="118871"/>
                  </a:lnTo>
                  <a:lnTo>
                    <a:pt x="564642" y="118999"/>
                  </a:lnTo>
                  <a:lnTo>
                    <a:pt x="565277" y="118999"/>
                  </a:lnTo>
                  <a:lnTo>
                    <a:pt x="570356" y="119633"/>
                  </a:lnTo>
                  <a:lnTo>
                    <a:pt x="569446" y="119633"/>
                  </a:lnTo>
                  <a:lnTo>
                    <a:pt x="572016" y="122740"/>
                  </a:lnTo>
                  <a:lnTo>
                    <a:pt x="571902" y="121538"/>
                  </a:lnTo>
                  <a:lnTo>
                    <a:pt x="571670" y="119633"/>
                  </a:lnTo>
                  <a:lnTo>
                    <a:pt x="571580" y="118871"/>
                  </a:lnTo>
                  <a:close/>
                </a:path>
                <a:path w="681354" h="209550">
                  <a:moveTo>
                    <a:pt x="556641" y="112775"/>
                  </a:moveTo>
                  <a:lnTo>
                    <a:pt x="556676" y="114150"/>
                  </a:lnTo>
                  <a:lnTo>
                    <a:pt x="557022" y="115062"/>
                  </a:lnTo>
                  <a:lnTo>
                    <a:pt x="556641" y="112775"/>
                  </a:lnTo>
                  <a:close/>
                </a:path>
                <a:path w="681354" h="209550">
                  <a:moveTo>
                    <a:pt x="570858" y="112775"/>
                  </a:moveTo>
                  <a:lnTo>
                    <a:pt x="556641" y="112775"/>
                  </a:lnTo>
                  <a:lnTo>
                    <a:pt x="557022" y="115062"/>
                  </a:lnTo>
                  <a:lnTo>
                    <a:pt x="571129" y="115062"/>
                  </a:lnTo>
                  <a:lnTo>
                    <a:pt x="570858" y="112775"/>
                  </a:lnTo>
                  <a:close/>
                </a:path>
                <a:path w="681354" h="209550">
                  <a:moveTo>
                    <a:pt x="539369" y="0"/>
                  </a:moveTo>
                  <a:lnTo>
                    <a:pt x="522224" y="381"/>
                  </a:lnTo>
                  <a:lnTo>
                    <a:pt x="526542" y="381"/>
                  </a:lnTo>
                  <a:lnTo>
                    <a:pt x="523748" y="1143"/>
                  </a:lnTo>
                  <a:lnTo>
                    <a:pt x="522478" y="2158"/>
                  </a:lnTo>
                  <a:lnTo>
                    <a:pt x="521843" y="3429"/>
                  </a:lnTo>
                  <a:lnTo>
                    <a:pt x="521081" y="4699"/>
                  </a:lnTo>
                  <a:lnTo>
                    <a:pt x="520954" y="6350"/>
                  </a:lnTo>
                  <a:lnTo>
                    <a:pt x="521462" y="7746"/>
                  </a:lnTo>
                  <a:lnTo>
                    <a:pt x="521716" y="8255"/>
                  </a:lnTo>
                  <a:lnTo>
                    <a:pt x="522093" y="10614"/>
                  </a:lnTo>
                  <a:lnTo>
                    <a:pt x="522203" y="11302"/>
                  </a:lnTo>
                  <a:lnTo>
                    <a:pt x="522318" y="12080"/>
                  </a:lnTo>
                  <a:lnTo>
                    <a:pt x="523099" y="15362"/>
                  </a:lnTo>
                  <a:lnTo>
                    <a:pt x="523223" y="15881"/>
                  </a:lnTo>
                  <a:lnTo>
                    <a:pt x="523292" y="16171"/>
                  </a:lnTo>
                  <a:lnTo>
                    <a:pt x="523395" y="17018"/>
                  </a:lnTo>
                  <a:lnTo>
                    <a:pt x="525018" y="24130"/>
                  </a:lnTo>
                  <a:lnTo>
                    <a:pt x="525272" y="25018"/>
                  </a:lnTo>
                  <a:lnTo>
                    <a:pt x="528713" y="31774"/>
                  </a:lnTo>
                  <a:lnTo>
                    <a:pt x="530798" y="38216"/>
                  </a:lnTo>
                  <a:lnTo>
                    <a:pt x="531783" y="41137"/>
                  </a:lnTo>
                  <a:lnTo>
                    <a:pt x="534797" y="51181"/>
                  </a:lnTo>
                  <a:lnTo>
                    <a:pt x="534797" y="51562"/>
                  </a:lnTo>
                  <a:lnTo>
                    <a:pt x="539115" y="62992"/>
                  </a:lnTo>
                  <a:lnTo>
                    <a:pt x="543306" y="76581"/>
                  </a:lnTo>
                  <a:lnTo>
                    <a:pt x="543433" y="76835"/>
                  </a:lnTo>
                  <a:lnTo>
                    <a:pt x="548034" y="89270"/>
                  </a:lnTo>
                  <a:lnTo>
                    <a:pt x="548090" y="89548"/>
                  </a:lnTo>
                  <a:lnTo>
                    <a:pt x="552323" y="102743"/>
                  </a:lnTo>
                  <a:lnTo>
                    <a:pt x="552450" y="102996"/>
                  </a:lnTo>
                  <a:lnTo>
                    <a:pt x="556676" y="114150"/>
                  </a:lnTo>
                  <a:lnTo>
                    <a:pt x="556641" y="112775"/>
                  </a:lnTo>
                  <a:lnTo>
                    <a:pt x="570858" y="112775"/>
                  </a:lnTo>
                  <a:lnTo>
                    <a:pt x="570738" y="111760"/>
                  </a:lnTo>
                  <a:lnTo>
                    <a:pt x="570103" y="109600"/>
                  </a:lnTo>
                  <a:lnTo>
                    <a:pt x="564644" y="97922"/>
                  </a:lnTo>
                  <a:lnTo>
                    <a:pt x="564551" y="97722"/>
                  </a:lnTo>
                  <a:lnTo>
                    <a:pt x="559816" y="85217"/>
                  </a:lnTo>
                  <a:lnTo>
                    <a:pt x="559689" y="84836"/>
                  </a:lnTo>
                  <a:lnTo>
                    <a:pt x="554474" y="72952"/>
                  </a:lnTo>
                  <a:lnTo>
                    <a:pt x="549275" y="59562"/>
                  </a:lnTo>
                  <a:lnTo>
                    <a:pt x="543306" y="47879"/>
                  </a:lnTo>
                  <a:lnTo>
                    <a:pt x="543164" y="47498"/>
                  </a:lnTo>
                  <a:lnTo>
                    <a:pt x="539500" y="38838"/>
                  </a:lnTo>
                  <a:lnTo>
                    <a:pt x="535813" y="28829"/>
                  </a:lnTo>
                  <a:lnTo>
                    <a:pt x="532756" y="22606"/>
                  </a:lnTo>
                  <a:lnTo>
                    <a:pt x="532511" y="22606"/>
                  </a:lnTo>
                  <a:lnTo>
                    <a:pt x="532340" y="21925"/>
                  </a:lnTo>
                  <a:lnTo>
                    <a:pt x="532256" y="21157"/>
                  </a:lnTo>
                  <a:lnTo>
                    <a:pt x="531530" y="17018"/>
                  </a:lnTo>
                  <a:lnTo>
                    <a:pt x="531508" y="16890"/>
                  </a:lnTo>
                  <a:lnTo>
                    <a:pt x="531382" y="16171"/>
                  </a:lnTo>
                  <a:lnTo>
                    <a:pt x="531343" y="15362"/>
                  </a:lnTo>
                  <a:lnTo>
                    <a:pt x="531228" y="13081"/>
                  </a:lnTo>
                  <a:lnTo>
                    <a:pt x="531168" y="11884"/>
                  </a:lnTo>
                  <a:lnTo>
                    <a:pt x="528748" y="11884"/>
                  </a:lnTo>
                  <a:lnTo>
                    <a:pt x="526542" y="11683"/>
                  </a:lnTo>
                  <a:lnTo>
                    <a:pt x="525145" y="11302"/>
                  </a:lnTo>
                  <a:lnTo>
                    <a:pt x="531749" y="7746"/>
                  </a:lnTo>
                  <a:lnTo>
                    <a:pt x="574978" y="7746"/>
                  </a:lnTo>
                  <a:lnTo>
                    <a:pt x="558165" y="888"/>
                  </a:lnTo>
                  <a:lnTo>
                    <a:pt x="555879" y="381"/>
                  </a:lnTo>
                  <a:lnTo>
                    <a:pt x="539369" y="0"/>
                  </a:lnTo>
                  <a:close/>
                </a:path>
                <a:path w="681354" h="209550">
                  <a:moveTo>
                    <a:pt x="658788" y="90525"/>
                  </a:moveTo>
                  <a:lnTo>
                    <a:pt x="664095" y="104639"/>
                  </a:lnTo>
                  <a:lnTo>
                    <a:pt x="663956" y="103377"/>
                  </a:lnTo>
                  <a:lnTo>
                    <a:pt x="679644" y="103377"/>
                  </a:lnTo>
                  <a:lnTo>
                    <a:pt x="679575" y="102743"/>
                  </a:lnTo>
                  <a:lnTo>
                    <a:pt x="679450" y="101600"/>
                  </a:lnTo>
                  <a:lnTo>
                    <a:pt x="678942" y="99694"/>
                  </a:lnTo>
                  <a:lnTo>
                    <a:pt x="675674" y="91186"/>
                  </a:lnTo>
                  <a:lnTo>
                    <a:pt x="659257" y="91186"/>
                  </a:lnTo>
                  <a:lnTo>
                    <a:pt x="658788" y="90525"/>
                  </a:lnTo>
                  <a:close/>
                </a:path>
                <a:path w="681354" h="209550">
                  <a:moveTo>
                    <a:pt x="658438" y="89548"/>
                  </a:moveTo>
                  <a:lnTo>
                    <a:pt x="658788" y="90525"/>
                  </a:lnTo>
                  <a:lnTo>
                    <a:pt x="659257" y="91186"/>
                  </a:lnTo>
                  <a:lnTo>
                    <a:pt x="658438" y="89548"/>
                  </a:lnTo>
                  <a:close/>
                </a:path>
                <a:path w="681354" h="209550">
                  <a:moveTo>
                    <a:pt x="674991" y="89407"/>
                  </a:moveTo>
                  <a:lnTo>
                    <a:pt x="658368" y="89407"/>
                  </a:lnTo>
                  <a:lnTo>
                    <a:pt x="659257" y="91186"/>
                  </a:lnTo>
                  <a:lnTo>
                    <a:pt x="675674" y="91186"/>
                  </a:lnTo>
                  <a:lnTo>
                    <a:pt x="675045" y="89548"/>
                  </a:lnTo>
                  <a:lnTo>
                    <a:pt x="674991" y="89407"/>
                  </a:lnTo>
                  <a:close/>
                </a:path>
                <a:path w="681354" h="209550">
                  <a:moveTo>
                    <a:pt x="647739" y="74961"/>
                  </a:moveTo>
                  <a:lnTo>
                    <a:pt x="658788" y="90525"/>
                  </a:lnTo>
                  <a:lnTo>
                    <a:pt x="658420" y="89548"/>
                  </a:lnTo>
                  <a:lnTo>
                    <a:pt x="658368" y="89407"/>
                  </a:lnTo>
                  <a:lnTo>
                    <a:pt x="674991" y="89407"/>
                  </a:lnTo>
                  <a:lnTo>
                    <a:pt x="672845" y="83819"/>
                  </a:lnTo>
                  <a:lnTo>
                    <a:pt x="671830" y="82042"/>
                  </a:lnTo>
                  <a:lnTo>
                    <a:pt x="667017" y="75437"/>
                  </a:lnTo>
                  <a:lnTo>
                    <a:pt x="648207" y="75437"/>
                  </a:lnTo>
                  <a:lnTo>
                    <a:pt x="647739" y="74961"/>
                  </a:lnTo>
                  <a:close/>
                </a:path>
                <a:path w="681354" h="209550">
                  <a:moveTo>
                    <a:pt x="653243" y="58800"/>
                  </a:moveTo>
                  <a:lnTo>
                    <a:pt x="631825" y="58800"/>
                  </a:lnTo>
                  <a:lnTo>
                    <a:pt x="645760" y="72952"/>
                  </a:lnTo>
                  <a:lnTo>
                    <a:pt x="647445" y="74549"/>
                  </a:lnTo>
                  <a:lnTo>
                    <a:pt x="648207" y="75437"/>
                  </a:lnTo>
                  <a:lnTo>
                    <a:pt x="667017" y="75437"/>
                  </a:lnTo>
                  <a:lnTo>
                    <a:pt x="659892" y="65658"/>
                  </a:lnTo>
                  <a:lnTo>
                    <a:pt x="659130" y="64643"/>
                  </a:lnTo>
                  <a:lnTo>
                    <a:pt x="653243" y="58800"/>
                  </a:lnTo>
                  <a:close/>
                </a:path>
                <a:path w="681354" h="209550">
                  <a:moveTo>
                    <a:pt x="592623" y="31389"/>
                  </a:moveTo>
                  <a:lnTo>
                    <a:pt x="610321" y="42714"/>
                  </a:lnTo>
                  <a:lnTo>
                    <a:pt x="613918" y="44957"/>
                  </a:lnTo>
                  <a:lnTo>
                    <a:pt x="632622" y="59562"/>
                  </a:lnTo>
                  <a:lnTo>
                    <a:pt x="631825" y="58800"/>
                  </a:lnTo>
                  <a:lnTo>
                    <a:pt x="653243" y="58800"/>
                  </a:lnTo>
                  <a:lnTo>
                    <a:pt x="642493" y="48132"/>
                  </a:lnTo>
                  <a:lnTo>
                    <a:pt x="641731" y="47498"/>
                  </a:lnTo>
                  <a:lnTo>
                    <a:pt x="622807" y="33274"/>
                  </a:lnTo>
                  <a:lnTo>
                    <a:pt x="620343" y="31774"/>
                  </a:lnTo>
                  <a:lnTo>
                    <a:pt x="593392" y="31774"/>
                  </a:lnTo>
                  <a:lnTo>
                    <a:pt x="592623" y="31389"/>
                  </a:lnTo>
                  <a:close/>
                </a:path>
                <a:path w="681354" h="209550">
                  <a:moveTo>
                    <a:pt x="602902" y="21157"/>
                  </a:moveTo>
                  <a:lnTo>
                    <a:pt x="572033" y="21157"/>
                  </a:lnTo>
                  <a:lnTo>
                    <a:pt x="572842" y="21589"/>
                  </a:lnTo>
                  <a:lnTo>
                    <a:pt x="573578" y="21925"/>
                  </a:lnTo>
                  <a:lnTo>
                    <a:pt x="593392" y="31774"/>
                  </a:lnTo>
                  <a:lnTo>
                    <a:pt x="620343" y="31774"/>
                  </a:lnTo>
                  <a:lnTo>
                    <a:pt x="602902" y="21157"/>
                  </a:lnTo>
                  <a:close/>
                </a:path>
                <a:path w="681354" h="209550">
                  <a:moveTo>
                    <a:pt x="532421" y="21925"/>
                  </a:moveTo>
                  <a:lnTo>
                    <a:pt x="532511" y="22606"/>
                  </a:lnTo>
                  <a:lnTo>
                    <a:pt x="532756" y="22606"/>
                  </a:lnTo>
                  <a:lnTo>
                    <a:pt x="532421" y="21925"/>
                  </a:lnTo>
                  <a:close/>
                </a:path>
                <a:path w="681354" h="209550">
                  <a:moveTo>
                    <a:pt x="553085" y="12573"/>
                  </a:moveTo>
                  <a:lnTo>
                    <a:pt x="572842" y="21589"/>
                  </a:lnTo>
                  <a:lnTo>
                    <a:pt x="572033" y="21157"/>
                  </a:lnTo>
                  <a:lnTo>
                    <a:pt x="602902" y="21157"/>
                  </a:lnTo>
                  <a:lnTo>
                    <a:pt x="599440" y="19050"/>
                  </a:lnTo>
                  <a:lnTo>
                    <a:pt x="586681" y="13081"/>
                  </a:lnTo>
                  <a:lnTo>
                    <a:pt x="555371" y="13081"/>
                  </a:lnTo>
                  <a:lnTo>
                    <a:pt x="553085" y="12573"/>
                  </a:lnTo>
                  <a:close/>
                </a:path>
                <a:path w="681354" h="209550">
                  <a:moveTo>
                    <a:pt x="574978" y="7746"/>
                  </a:moveTo>
                  <a:lnTo>
                    <a:pt x="531749" y="7746"/>
                  </a:lnTo>
                  <a:lnTo>
                    <a:pt x="531393" y="8889"/>
                  </a:lnTo>
                  <a:lnTo>
                    <a:pt x="531116" y="10614"/>
                  </a:lnTo>
                  <a:lnTo>
                    <a:pt x="531177" y="11884"/>
                  </a:lnTo>
                  <a:lnTo>
                    <a:pt x="539800" y="12080"/>
                  </a:lnTo>
                  <a:lnTo>
                    <a:pt x="539114" y="12080"/>
                  </a:lnTo>
                  <a:lnTo>
                    <a:pt x="555379" y="13081"/>
                  </a:lnTo>
                  <a:lnTo>
                    <a:pt x="554198" y="13081"/>
                  </a:lnTo>
                  <a:lnTo>
                    <a:pt x="553085" y="12573"/>
                  </a:lnTo>
                  <a:lnTo>
                    <a:pt x="585595" y="12573"/>
                  </a:lnTo>
                  <a:lnTo>
                    <a:pt x="577723" y="8889"/>
                  </a:lnTo>
                  <a:lnTo>
                    <a:pt x="574978" y="7746"/>
                  </a:lnTo>
                  <a:close/>
                </a:path>
                <a:path w="681354" h="209550">
                  <a:moveTo>
                    <a:pt x="585595" y="12573"/>
                  </a:moveTo>
                  <a:lnTo>
                    <a:pt x="553085" y="12573"/>
                  </a:lnTo>
                  <a:lnTo>
                    <a:pt x="555371" y="13081"/>
                  </a:lnTo>
                  <a:lnTo>
                    <a:pt x="586681" y="13081"/>
                  </a:lnTo>
                  <a:lnTo>
                    <a:pt x="585595" y="12573"/>
                  </a:lnTo>
                  <a:close/>
                </a:path>
                <a:path w="681354" h="209550">
                  <a:moveTo>
                    <a:pt x="531749" y="7746"/>
                  </a:moveTo>
                  <a:lnTo>
                    <a:pt x="525145" y="11302"/>
                  </a:lnTo>
                  <a:lnTo>
                    <a:pt x="526542" y="11683"/>
                  </a:lnTo>
                  <a:lnTo>
                    <a:pt x="528748" y="11884"/>
                  </a:lnTo>
                  <a:lnTo>
                    <a:pt x="531168" y="11884"/>
                  </a:lnTo>
                  <a:lnTo>
                    <a:pt x="531103" y="10614"/>
                  </a:lnTo>
                  <a:lnTo>
                    <a:pt x="531373" y="9017"/>
                  </a:lnTo>
                  <a:lnTo>
                    <a:pt x="531495" y="8255"/>
                  </a:lnTo>
                  <a:lnTo>
                    <a:pt x="531749" y="7746"/>
                  </a:lnTo>
                  <a:close/>
                </a:path>
                <a:path w="681354" h="209550">
                  <a:moveTo>
                    <a:pt x="531116" y="10614"/>
                  </a:moveTo>
                  <a:lnTo>
                    <a:pt x="531007" y="11302"/>
                  </a:lnTo>
                  <a:lnTo>
                    <a:pt x="530987" y="11430"/>
                  </a:lnTo>
                  <a:lnTo>
                    <a:pt x="531150" y="11430"/>
                  </a:lnTo>
                  <a:lnTo>
                    <a:pt x="531116" y="106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754" y="4252595"/>
              <a:ext cx="978662" cy="1088263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3530346" y="3442715"/>
            <a:ext cx="994410" cy="93345"/>
          </a:xfrm>
          <a:custGeom>
            <a:avLst/>
            <a:gdLst/>
            <a:ahLst/>
            <a:cxnLst/>
            <a:rect l="l" t="t" r="r" b="b"/>
            <a:pathLst>
              <a:path w="994410" h="93345">
                <a:moveTo>
                  <a:pt x="984654" y="92100"/>
                </a:moveTo>
                <a:lnTo>
                  <a:pt x="985546" y="92837"/>
                </a:lnTo>
                <a:lnTo>
                  <a:pt x="988567" y="92837"/>
                </a:lnTo>
                <a:lnTo>
                  <a:pt x="989139" y="92424"/>
                </a:lnTo>
                <a:lnTo>
                  <a:pt x="987139" y="92424"/>
                </a:lnTo>
                <a:lnTo>
                  <a:pt x="984654" y="92100"/>
                </a:lnTo>
                <a:close/>
              </a:path>
              <a:path w="994410" h="93345">
                <a:moveTo>
                  <a:pt x="992084" y="90297"/>
                </a:moveTo>
                <a:lnTo>
                  <a:pt x="982471" y="90297"/>
                </a:lnTo>
                <a:lnTo>
                  <a:pt x="984213" y="91312"/>
                </a:lnTo>
                <a:lnTo>
                  <a:pt x="983701" y="91312"/>
                </a:lnTo>
                <a:lnTo>
                  <a:pt x="984654" y="92100"/>
                </a:lnTo>
                <a:lnTo>
                  <a:pt x="987139" y="92424"/>
                </a:lnTo>
                <a:lnTo>
                  <a:pt x="989139" y="92424"/>
                </a:lnTo>
                <a:lnTo>
                  <a:pt x="990678" y="91312"/>
                </a:lnTo>
                <a:lnTo>
                  <a:pt x="984286" y="91312"/>
                </a:lnTo>
                <a:lnTo>
                  <a:pt x="983125" y="90805"/>
                </a:lnTo>
                <a:lnTo>
                  <a:pt x="991381" y="90805"/>
                </a:lnTo>
                <a:lnTo>
                  <a:pt x="992084" y="90297"/>
                </a:lnTo>
                <a:close/>
              </a:path>
              <a:path w="994410" h="93345">
                <a:moveTo>
                  <a:pt x="991867" y="90454"/>
                </a:moveTo>
                <a:lnTo>
                  <a:pt x="989139" y="92424"/>
                </a:lnTo>
                <a:lnTo>
                  <a:pt x="991362" y="91312"/>
                </a:lnTo>
                <a:lnTo>
                  <a:pt x="991867" y="90454"/>
                </a:lnTo>
                <a:close/>
              </a:path>
              <a:path w="994410" h="93345">
                <a:moveTo>
                  <a:pt x="989080" y="79663"/>
                </a:moveTo>
                <a:lnTo>
                  <a:pt x="983048" y="80449"/>
                </a:lnTo>
                <a:lnTo>
                  <a:pt x="967274" y="81661"/>
                </a:lnTo>
                <a:lnTo>
                  <a:pt x="967640" y="81661"/>
                </a:lnTo>
                <a:lnTo>
                  <a:pt x="954786" y="83312"/>
                </a:lnTo>
                <a:lnTo>
                  <a:pt x="953388" y="83566"/>
                </a:lnTo>
                <a:lnTo>
                  <a:pt x="952499" y="84455"/>
                </a:lnTo>
                <a:lnTo>
                  <a:pt x="952372" y="87757"/>
                </a:lnTo>
                <a:lnTo>
                  <a:pt x="953388" y="88773"/>
                </a:lnTo>
                <a:lnTo>
                  <a:pt x="954786" y="89026"/>
                </a:lnTo>
                <a:lnTo>
                  <a:pt x="968628" y="90805"/>
                </a:lnTo>
                <a:lnTo>
                  <a:pt x="968882" y="90805"/>
                </a:lnTo>
                <a:lnTo>
                  <a:pt x="983868" y="91948"/>
                </a:lnTo>
                <a:lnTo>
                  <a:pt x="983488" y="91948"/>
                </a:lnTo>
                <a:lnTo>
                  <a:pt x="984654" y="92100"/>
                </a:lnTo>
                <a:lnTo>
                  <a:pt x="983086" y="90805"/>
                </a:lnTo>
                <a:lnTo>
                  <a:pt x="980475" y="89645"/>
                </a:lnTo>
                <a:lnTo>
                  <a:pt x="972565" y="87757"/>
                </a:lnTo>
                <a:lnTo>
                  <a:pt x="956300" y="84455"/>
                </a:lnTo>
                <a:lnTo>
                  <a:pt x="953896" y="84200"/>
                </a:lnTo>
                <a:lnTo>
                  <a:pt x="993031" y="84200"/>
                </a:lnTo>
                <a:lnTo>
                  <a:pt x="992886" y="83820"/>
                </a:lnTo>
                <a:lnTo>
                  <a:pt x="992784" y="83566"/>
                </a:lnTo>
                <a:lnTo>
                  <a:pt x="992682" y="83312"/>
                </a:lnTo>
                <a:lnTo>
                  <a:pt x="992576" y="83046"/>
                </a:lnTo>
                <a:lnTo>
                  <a:pt x="991442" y="81661"/>
                </a:lnTo>
                <a:lnTo>
                  <a:pt x="990450" y="80772"/>
                </a:lnTo>
                <a:lnTo>
                  <a:pt x="989080" y="79663"/>
                </a:lnTo>
                <a:close/>
              </a:path>
              <a:path w="994410" h="93345">
                <a:moveTo>
                  <a:pt x="982741" y="90454"/>
                </a:moveTo>
                <a:lnTo>
                  <a:pt x="983125" y="90805"/>
                </a:lnTo>
                <a:lnTo>
                  <a:pt x="984286" y="91312"/>
                </a:lnTo>
                <a:lnTo>
                  <a:pt x="983342" y="90805"/>
                </a:lnTo>
                <a:lnTo>
                  <a:pt x="982741" y="90454"/>
                </a:lnTo>
                <a:close/>
              </a:path>
              <a:path w="994410" h="93345">
                <a:moveTo>
                  <a:pt x="980475" y="89645"/>
                </a:moveTo>
                <a:lnTo>
                  <a:pt x="983125" y="90805"/>
                </a:lnTo>
                <a:lnTo>
                  <a:pt x="982471" y="90297"/>
                </a:lnTo>
                <a:lnTo>
                  <a:pt x="991959" y="90297"/>
                </a:lnTo>
                <a:lnTo>
                  <a:pt x="992258" y="89788"/>
                </a:lnTo>
                <a:lnTo>
                  <a:pt x="981075" y="89788"/>
                </a:lnTo>
                <a:lnTo>
                  <a:pt x="980475" y="89645"/>
                </a:lnTo>
                <a:close/>
              </a:path>
              <a:path w="994410" h="93345">
                <a:moveTo>
                  <a:pt x="993804" y="86875"/>
                </a:moveTo>
                <a:lnTo>
                  <a:pt x="993330" y="87757"/>
                </a:lnTo>
                <a:lnTo>
                  <a:pt x="992695" y="89026"/>
                </a:lnTo>
                <a:lnTo>
                  <a:pt x="991959" y="90297"/>
                </a:lnTo>
                <a:lnTo>
                  <a:pt x="992788" y="89788"/>
                </a:lnTo>
                <a:lnTo>
                  <a:pt x="992986" y="89645"/>
                </a:lnTo>
                <a:lnTo>
                  <a:pt x="993235" y="89154"/>
                </a:lnTo>
                <a:lnTo>
                  <a:pt x="993804" y="86875"/>
                </a:lnTo>
                <a:close/>
              </a:path>
              <a:path w="994410" h="93345">
                <a:moveTo>
                  <a:pt x="993031" y="84200"/>
                </a:moveTo>
                <a:lnTo>
                  <a:pt x="955039" y="84200"/>
                </a:lnTo>
                <a:lnTo>
                  <a:pt x="972565" y="87757"/>
                </a:lnTo>
                <a:lnTo>
                  <a:pt x="981075" y="89788"/>
                </a:lnTo>
                <a:lnTo>
                  <a:pt x="980645" y="89645"/>
                </a:lnTo>
                <a:lnTo>
                  <a:pt x="992342" y="89645"/>
                </a:lnTo>
                <a:lnTo>
                  <a:pt x="992631" y="89154"/>
                </a:lnTo>
                <a:lnTo>
                  <a:pt x="993771" y="86875"/>
                </a:lnTo>
                <a:lnTo>
                  <a:pt x="993710" y="85983"/>
                </a:lnTo>
                <a:lnTo>
                  <a:pt x="993224" y="84709"/>
                </a:lnTo>
                <a:lnTo>
                  <a:pt x="993127" y="84455"/>
                </a:lnTo>
                <a:lnTo>
                  <a:pt x="993031" y="84200"/>
                </a:lnTo>
                <a:close/>
              </a:path>
              <a:path w="994410" h="93345">
                <a:moveTo>
                  <a:pt x="992342" y="89645"/>
                </a:moveTo>
                <a:lnTo>
                  <a:pt x="980645" y="89645"/>
                </a:lnTo>
                <a:lnTo>
                  <a:pt x="981075" y="89788"/>
                </a:lnTo>
                <a:lnTo>
                  <a:pt x="992258" y="89788"/>
                </a:lnTo>
                <a:lnTo>
                  <a:pt x="992342" y="89645"/>
                </a:lnTo>
                <a:close/>
              </a:path>
              <a:path w="994410" h="93345">
                <a:moveTo>
                  <a:pt x="993710" y="85983"/>
                </a:moveTo>
                <a:lnTo>
                  <a:pt x="993790" y="86741"/>
                </a:lnTo>
                <a:lnTo>
                  <a:pt x="993901" y="86487"/>
                </a:lnTo>
                <a:lnTo>
                  <a:pt x="993710" y="85983"/>
                </a:lnTo>
                <a:close/>
              </a:path>
              <a:path w="994410" h="93345">
                <a:moveTo>
                  <a:pt x="992793" y="83312"/>
                </a:moveTo>
                <a:lnTo>
                  <a:pt x="992886" y="83820"/>
                </a:lnTo>
                <a:lnTo>
                  <a:pt x="993710" y="85983"/>
                </a:lnTo>
                <a:lnTo>
                  <a:pt x="993574" y="84709"/>
                </a:lnTo>
                <a:lnTo>
                  <a:pt x="993520" y="84200"/>
                </a:lnTo>
                <a:lnTo>
                  <a:pt x="992793" y="83312"/>
                </a:lnTo>
                <a:close/>
              </a:path>
              <a:path w="994410" h="93345">
                <a:moveTo>
                  <a:pt x="705430" y="57785"/>
                </a:moveTo>
                <a:lnTo>
                  <a:pt x="120268" y="57785"/>
                </a:lnTo>
                <a:lnTo>
                  <a:pt x="160654" y="59944"/>
                </a:lnTo>
                <a:lnTo>
                  <a:pt x="262763" y="61975"/>
                </a:lnTo>
                <a:lnTo>
                  <a:pt x="323595" y="61975"/>
                </a:lnTo>
                <a:lnTo>
                  <a:pt x="461390" y="64516"/>
                </a:lnTo>
                <a:lnTo>
                  <a:pt x="538352" y="67437"/>
                </a:lnTo>
                <a:lnTo>
                  <a:pt x="619125" y="68834"/>
                </a:lnTo>
                <a:lnTo>
                  <a:pt x="775334" y="73279"/>
                </a:lnTo>
                <a:lnTo>
                  <a:pt x="839913" y="75699"/>
                </a:lnTo>
                <a:lnTo>
                  <a:pt x="839723" y="75699"/>
                </a:lnTo>
                <a:lnTo>
                  <a:pt x="892155" y="78633"/>
                </a:lnTo>
                <a:lnTo>
                  <a:pt x="891792" y="78633"/>
                </a:lnTo>
                <a:lnTo>
                  <a:pt x="929766" y="81661"/>
                </a:lnTo>
                <a:lnTo>
                  <a:pt x="956309" y="84455"/>
                </a:lnTo>
                <a:lnTo>
                  <a:pt x="955049" y="84200"/>
                </a:lnTo>
                <a:lnTo>
                  <a:pt x="952754" y="84200"/>
                </a:lnTo>
                <a:lnTo>
                  <a:pt x="953388" y="83566"/>
                </a:lnTo>
                <a:lnTo>
                  <a:pt x="954786" y="83312"/>
                </a:lnTo>
                <a:lnTo>
                  <a:pt x="967640" y="81661"/>
                </a:lnTo>
                <a:lnTo>
                  <a:pt x="967274" y="81661"/>
                </a:lnTo>
                <a:lnTo>
                  <a:pt x="983048" y="80449"/>
                </a:lnTo>
                <a:lnTo>
                  <a:pt x="988954" y="79663"/>
                </a:lnTo>
                <a:lnTo>
                  <a:pt x="989097" y="79663"/>
                </a:lnTo>
                <a:lnTo>
                  <a:pt x="985138" y="77978"/>
                </a:lnTo>
                <a:lnTo>
                  <a:pt x="984123" y="77597"/>
                </a:lnTo>
                <a:lnTo>
                  <a:pt x="975487" y="75311"/>
                </a:lnTo>
                <a:lnTo>
                  <a:pt x="975815" y="75311"/>
                </a:lnTo>
                <a:lnTo>
                  <a:pt x="958341" y="71500"/>
                </a:lnTo>
                <a:lnTo>
                  <a:pt x="958818" y="71500"/>
                </a:lnTo>
                <a:lnTo>
                  <a:pt x="931037" y="68325"/>
                </a:lnTo>
                <a:lnTo>
                  <a:pt x="892682" y="65024"/>
                </a:lnTo>
                <a:lnTo>
                  <a:pt x="840358" y="61975"/>
                </a:lnTo>
                <a:lnTo>
                  <a:pt x="775715" y="59436"/>
                </a:lnTo>
                <a:lnTo>
                  <a:pt x="705430" y="57785"/>
                </a:lnTo>
                <a:close/>
              </a:path>
              <a:path w="994410" h="93345">
                <a:moveTo>
                  <a:pt x="989258" y="79663"/>
                </a:moveTo>
                <a:lnTo>
                  <a:pt x="989080" y="79663"/>
                </a:lnTo>
                <a:lnTo>
                  <a:pt x="990450" y="80772"/>
                </a:lnTo>
                <a:lnTo>
                  <a:pt x="991442" y="81661"/>
                </a:lnTo>
                <a:lnTo>
                  <a:pt x="992576" y="83046"/>
                </a:lnTo>
                <a:lnTo>
                  <a:pt x="992022" y="81661"/>
                </a:lnTo>
                <a:lnTo>
                  <a:pt x="992485" y="81661"/>
                </a:lnTo>
                <a:lnTo>
                  <a:pt x="989258" y="79663"/>
                </a:lnTo>
                <a:close/>
              </a:path>
              <a:path w="994410" h="93345">
                <a:moveTo>
                  <a:pt x="3093" y="10956"/>
                </a:moveTo>
                <a:lnTo>
                  <a:pt x="41655" y="39497"/>
                </a:lnTo>
                <a:lnTo>
                  <a:pt x="62356" y="47117"/>
                </a:lnTo>
                <a:lnTo>
                  <a:pt x="63309" y="47498"/>
                </a:lnTo>
                <a:lnTo>
                  <a:pt x="63533" y="47498"/>
                </a:lnTo>
                <a:lnTo>
                  <a:pt x="88391" y="53339"/>
                </a:lnTo>
                <a:lnTo>
                  <a:pt x="120683" y="57785"/>
                </a:lnTo>
                <a:lnTo>
                  <a:pt x="704261" y="57785"/>
                </a:lnTo>
                <a:lnTo>
                  <a:pt x="619505" y="55245"/>
                </a:lnTo>
                <a:lnTo>
                  <a:pt x="538998" y="53725"/>
                </a:lnTo>
                <a:lnTo>
                  <a:pt x="461899" y="50926"/>
                </a:lnTo>
                <a:lnTo>
                  <a:pt x="331173" y="48513"/>
                </a:lnTo>
                <a:lnTo>
                  <a:pt x="262889" y="48513"/>
                </a:lnTo>
                <a:lnTo>
                  <a:pt x="161374" y="46867"/>
                </a:lnTo>
                <a:lnTo>
                  <a:pt x="123313" y="44826"/>
                </a:lnTo>
                <a:lnTo>
                  <a:pt x="121505" y="44826"/>
                </a:lnTo>
                <a:lnTo>
                  <a:pt x="91092" y="40639"/>
                </a:lnTo>
                <a:lnTo>
                  <a:pt x="90805" y="40639"/>
                </a:lnTo>
                <a:lnTo>
                  <a:pt x="65909" y="34924"/>
                </a:lnTo>
                <a:lnTo>
                  <a:pt x="48958" y="29083"/>
                </a:lnTo>
                <a:lnTo>
                  <a:pt x="48387" y="29083"/>
                </a:lnTo>
                <a:lnTo>
                  <a:pt x="47116" y="28448"/>
                </a:lnTo>
                <a:lnTo>
                  <a:pt x="47371" y="28448"/>
                </a:lnTo>
                <a:lnTo>
                  <a:pt x="33365" y="19685"/>
                </a:lnTo>
                <a:lnTo>
                  <a:pt x="16001" y="19685"/>
                </a:lnTo>
                <a:lnTo>
                  <a:pt x="3727" y="11430"/>
                </a:lnTo>
                <a:lnTo>
                  <a:pt x="3093" y="10956"/>
                </a:lnTo>
                <a:close/>
              </a:path>
              <a:path w="994410" h="93345">
                <a:moveTo>
                  <a:pt x="47116" y="28448"/>
                </a:moveTo>
                <a:lnTo>
                  <a:pt x="48387" y="29083"/>
                </a:lnTo>
                <a:lnTo>
                  <a:pt x="47686" y="28645"/>
                </a:lnTo>
                <a:lnTo>
                  <a:pt x="47116" y="28448"/>
                </a:lnTo>
                <a:close/>
              </a:path>
              <a:path w="994410" h="93345">
                <a:moveTo>
                  <a:pt x="47696" y="28645"/>
                </a:moveTo>
                <a:lnTo>
                  <a:pt x="48387" y="29083"/>
                </a:lnTo>
                <a:lnTo>
                  <a:pt x="48958" y="29083"/>
                </a:lnTo>
                <a:lnTo>
                  <a:pt x="47696" y="28645"/>
                </a:lnTo>
                <a:close/>
              </a:path>
              <a:path w="994410" h="93345">
                <a:moveTo>
                  <a:pt x="47371" y="28448"/>
                </a:moveTo>
                <a:lnTo>
                  <a:pt x="47116" y="28448"/>
                </a:lnTo>
                <a:lnTo>
                  <a:pt x="47696" y="28645"/>
                </a:lnTo>
                <a:lnTo>
                  <a:pt x="47371" y="28448"/>
                </a:lnTo>
                <a:close/>
              </a:path>
              <a:path w="994410" h="93345">
                <a:moveTo>
                  <a:pt x="5486" y="194"/>
                </a:moveTo>
                <a:lnTo>
                  <a:pt x="3809" y="381"/>
                </a:lnTo>
                <a:lnTo>
                  <a:pt x="859" y="3922"/>
                </a:lnTo>
                <a:lnTo>
                  <a:pt x="380" y="7747"/>
                </a:lnTo>
                <a:lnTo>
                  <a:pt x="1188" y="9261"/>
                </a:lnTo>
                <a:lnTo>
                  <a:pt x="2387" y="10413"/>
                </a:lnTo>
                <a:lnTo>
                  <a:pt x="2811" y="10739"/>
                </a:lnTo>
                <a:lnTo>
                  <a:pt x="3024" y="10956"/>
                </a:lnTo>
                <a:lnTo>
                  <a:pt x="16001" y="19685"/>
                </a:lnTo>
                <a:lnTo>
                  <a:pt x="19176" y="19176"/>
                </a:lnTo>
                <a:lnTo>
                  <a:pt x="22478" y="14605"/>
                </a:lnTo>
                <a:lnTo>
                  <a:pt x="22326" y="13335"/>
                </a:lnTo>
                <a:lnTo>
                  <a:pt x="22204" y="12315"/>
                </a:lnTo>
                <a:lnTo>
                  <a:pt x="13568" y="4953"/>
                </a:lnTo>
                <a:lnTo>
                  <a:pt x="12517" y="4166"/>
                </a:lnTo>
                <a:lnTo>
                  <a:pt x="9651" y="1905"/>
                </a:lnTo>
                <a:lnTo>
                  <a:pt x="2159" y="1905"/>
                </a:lnTo>
                <a:lnTo>
                  <a:pt x="4063" y="1143"/>
                </a:lnTo>
                <a:lnTo>
                  <a:pt x="5428" y="381"/>
                </a:lnTo>
                <a:lnTo>
                  <a:pt x="6603" y="381"/>
                </a:lnTo>
                <a:lnTo>
                  <a:pt x="5486" y="194"/>
                </a:lnTo>
                <a:close/>
              </a:path>
              <a:path w="994410" h="93345">
                <a:moveTo>
                  <a:pt x="22204" y="12315"/>
                </a:moveTo>
                <a:lnTo>
                  <a:pt x="22478" y="14605"/>
                </a:lnTo>
                <a:lnTo>
                  <a:pt x="19176" y="19176"/>
                </a:lnTo>
                <a:lnTo>
                  <a:pt x="16001" y="19685"/>
                </a:lnTo>
                <a:lnTo>
                  <a:pt x="33365" y="19685"/>
                </a:lnTo>
                <a:lnTo>
                  <a:pt x="22605" y="12826"/>
                </a:lnTo>
                <a:lnTo>
                  <a:pt x="22788" y="12826"/>
                </a:lnTo>
                <a:lnTo>
                  <a:pt x="22204" y="12315"/>
                </a:lnTo>
                <a:close/>
              </a:path>
              <a:path w="994410" h="93345">
                <a:moveTo>
                  <a:pt x="22788" y="12826"/>
                </a:moveTo>
                <a:lnTo>
                  <a:pt x="22605" y="12826"/>
                </a:lnTo>
                <a:lnTo>
                  <a:pt x="23403" y="13335"/>
                </a:lnTo>
                <a:lnTo>
                  <a:pt x="22788" y="12826"/>
                </a:lnTo>
                <a:close/>
              </a:path>
              <a:path w="994410" h="93345">
                <a:moveTo>
                  <a:pt x="14689" y="5731"/>
                </a:moveTo>
                <a:lnTo>
                  <a:pt x="14481" y="5731"/>
                </a:lnTo>
                <a:lnTo>
                  <a:pt x="22204" y="12315"/>
                </a:lnTo>
                <a:lnTo>
                  <a:pt x="22098" y="11430"/>
                </a:lnTo>
                <a:lnTo>
                  <a:pt x="19812" y="9651"/>
                </a:lnTo>
                <a:lnTo>
                  <a:pt x="14689" y="5731"/>
                </a:lnTo>
                <a:close/>
              </a:path>
              <a:path w="994410" h="93345">
                <a:moveTo>
                  <a:pt x="1188" y="9261"/>
                </a:moveTo>
                <a:lnTo>
                  <a:pt x="1396" y="9651"/>
                </a:lnTo>
                <a:lnTo>
                  <a:pt x="2387" y="10413"/>
                </a:lnTo>
                <a:lnTo>
                  <a:pt x="1188" y="9261"/>
                </a:lnTo>
                <a:close/>
              </a:path>
              <a:path w="994410" h="93345">
                <a:moveTo>
                  <a:pt x="859" y="3922"/>
                </a:moveTo>
                <a:lnTo>
                  <a:pt x="0" y="4953"/>
                </a:lnTo>
                <a:lnTo>
                  <a:pt x="206" y="7747"/>
                </a:lnTo>
                <a:lnTo>
                  <a:pt x="253" y="8382"/>
                </a:lnTo>
                <a:lnTo>
                  <a:pt x="1188" y="9261"/>
                </a:lnTo>
                <a:lnTo>
                  <a:pt x="380" y="7747"/>
                </a:lnTo>
                <a:lnTo>
                  <a:pt x="632" y="5731"/>
                </a:lnTo>
                <a:lnTo>
                  <a:pt x="730" y="4953"/>
                </a:lnTo>
                <a:lnTo>
                  <a:pt x="828" y="4166"/>
                </a:lnTo>
                <a:lnTo>
                  <a:pt x="859" y="3922"/>
                </a:lnTo>
                <a:close/>
              </a:path>
              <a:path w="994410" h="93345">
                <a:moveTo>
                  <a:pt x="12326" y="3922"/>
                </a:moveTo>
                <a:lnTo>
                  <a:pt x="12517" y="4166"/>
                </a:lnTo>
                <a:lnTo>
                  <a:pt x="13512" y="4953"/>
                </a:lnTo>
                <a:lnTo>
                  <a:pt x="12646" y="4166"/>
                </a:lnTo>
                <a:lnTo>
                  <a:pt x="12326" y="3922"/>
                </a:lnTo>
                <a:close/>
              </a:path>
              <a:path w="994410" h="93345">
                <a:moveTo>
                  <a:pt x="7238" y="0"/>
                </a:moveTo>
                <a:lnTo>
                  <a:pt x="5486" y="194"/>
                </a:lnTo>
                <a:lnTo>
                  <a:pt x="5762" y="194"/>
                </a:lnTo>
                <a:lnTo>
                  <a:pt x="4063" y="1143"/>
                </a:lnTo>
                <a:lnTo>
                  <a:pt x="2158" y="1905"/>
                </a:lnTo>
                <a:lnTo>
                  <a:pt x="888" y="3683"/>
                </a:lnTo>
                <a:lnTo>
                  <a:pt x="859" y="3922"/>
                </a:lnTo>
                <a:lnTo>
                  <a:pt x="2539" y="1905"/>
                </a:lnTo>
                <a:lnTo>
                  <a:pt x="9651" y="1905"/>
                </a:lnTo>
                <a:lnTo>
                  <a:pt x="8737" y="1143"/>
                </a:lnTo>
                <a:lnTo>
                  <a:pt x="8055" y="635"/>
                </a:lnTo>
                <a:lnTo>
                  <a:pt x="6603" y="381"/>
                </a:lnTo>
                <a:lnTo>
                  <a:pt x="7728" y="381"/>
                </a:lnTo>
                <a:lnTo>
                  <a:pt x="7238" y="0"/>
                </a:lnTo>
                <a:close/>
              </a:path>
              <a:path w="994410" h="93345">
                <a:moveTo>
                  <a:pt x="7728" y="381"/>
                </a:moveTo>
                <a:lnTo>
                  <a:pt x="6603" y="381"/>
                </a:lnTo>
                <a:lnTo>
                  <a:pt x="8127" y="635"/>
                </a:lnTo>
                <a:lnTo>
                  <a:pt x="7728" y="3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Safety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MPI</a:t>
            </a:r>
            <a:r>
              <a:rPr spc="-20" dirty="0"/>
              <a:t> </a:t>
            </a:r>
            <a:r>
              <a:rPr spc="-10" dirty="0"/>
              <a:t>programs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215880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relies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provided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buffering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said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unsafe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2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00000"/>
              </a:lnSpc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may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run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without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various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input,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it </a:t>
            </a:r>
            <a:r>
              <a:rPr sz="2400" dirty="0">
                <a:latin typeface="Arial MT"/>
                <a:cs typeface="Arial MT"/>
              </a:rPr>
              <a:t>may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crash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other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sets.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5118" y="1716785"/>
            <a:ext cx="1057275" cy="100965"/>
          </a:xfrm>
          <a:custGeom>
            <a:avLst/>
            <a:gdLst/>
            <a:ahLst/>
            <a:cxnLst/>
            <a:rect l="l" t="t" r="r" b="b"/>
            <a:pathLst>
              <a:path w="1057275" h="100964">
                <a:moveTo>
                  <a:pt x="33931" y="85089"/>
                </a:moveTo>
                <a:lnTo>
                  <a:pt x="37531" y="99440"/>
                </a:lnTo>
                <a:lnTo>
                  <a:pt x="37733" y="99440"/>
                </a:lnTo>
                <a:lnTo>
                  <a:pt x="39765" y="100456"/>
                </a:lnTo>
                <a:lnTo>
                  <a:pt x="42051" y="99949"/>
                </a:lnTo>
                <a:lnTo>
                  <a:pt x="42813" y="99694"/>
                </a:lnTo>
                <a:lnTo>
                  <a:pt x="43067" y="99694"/>
                </a:lnTo>
                <a:lnTo>
                  <a:pt x="43702" y="99440"/>
                </a:lnTo>
                <a:lnTo>
                  <a:pt x="45353" y="98551"/>
                </a:lnTo>
                <a:lnTo>
                  <a:pt x="50073" y="94106"/>
                </a:lnTo>
                <a:lnTo>
                  <a:pt x="45480" y="94106"/>
                </a:lnTo>
                <a:lnTo>
                  <a:pt x="43238" y="91948"/>
                </a:lnTo>
                <a:lnTo>
                  <a:pt x="39765" y="91948"/>
                </a:lnTo>
                <a:lnTo>
                  <a:pt x="44091" y="88646"/>
                </a:lnTo>
                <a:lnTo>
                  <a:pt x="44210" y="87756"/>
                </a:lnTo>
                <a:lnTo>
                  <a:pt x="44280" y="86105"/>
                </a:lnTo>
                <a:lnTo>
                  <a:pt x="34177" y="86105"/>
                </a:lnTo>
                <a:lnTo>
                  <a:pt x="33931" y="85089"/>
                </a:lnTo>
                <a:close/>
              </a:path>
              <a:path w="1057275" h="100964">
                <a:moveTo>
                  <a:pt x="42813" y="90931"/>
                </a:moveTo>
                <a:lnTo>
                  <a:pt x="42182" y="90931"/>
                </a:lnTo>
                <a:lnTo>
                  <a:pt x="45480" y="94106"/>
                </a:lnTo>
                <a:lnTo>
                  <a:pt x="44769" y="91468"/>
                </a:lnTo>
                <a:lnTo>
                  <a:pt x="44090" y="91468"/>
                </a:lnTo>
                <a:lnTo>
                  <a:pt x="43067" y="91059"/>
                </a:lnTo>
                <a:lnTo>
                  <a:pt x="42813" y="90931"/>
                </a:lnTo>
                <a:close/>
              </a:path>
              <a:path w="1057275" h="100964">
                <a:moveTo>
                  <a:pt x="50071" y="88646"/>
                </a:moveTo>
                <a:lnTo>
                  <a:pt x="44332" y="88646"/>
                </a:lnTo>
                <a:lnTo>
                  <a:pt x="44490" y="89788"/>
                </a:lnTo>
                <a:lnTo>
                  <a:pt x="44577" y="90424"/>
                </a:lnTo>
                <a:lnTo>
                  <a:pt x="44648" y="90931"/>
                </a:lnTo>
                <a:lnTo>
                  <a:pt x="44769" y="91468"/>
                </a:lnTo>
                <a:lnTo>
                  <a:pt x="45480" y="94106"/>
                </a:lnTo>
                <a:lnTo>
                  <a:pt x="50073" y="94106"/>
                </a:lnTo>
                <a:lnTo>
                  <a:pt x="51449" y="92837"/>
                </a:lnTo>
                <a:lnTo>
                  <a:pt x="51576" y="90424"/>
                </a:lnTo>
                <a:lnTo>
                  <a:pt x="50071" y="88646"/>
                </a:lnTo>
                <a:close/>
              </a:path>
              <a:path w="1057275" h="100964">
                <a:moveTo>
                  <a:pt x="46369" y="86867"/>
                </a:moveTo>
                <a:lnTo>
                  <a:pt x="44591" y="88264"/>
                </a:lnTo>
                <a:lnTo>
                  <a:pt x="39765" y="91948"/>
                </a:lnTo>
                <a:lnTo>
                  <a:pt x="42739" y="91468"/>
                </a:lnTo>
                <a:lnTo>
                  <a:pt x="42182" y="90931"/>
                </a:lnTo>
                <a:lnTo>
                  <a:pt x="44648" y="90931"/>
                </a:lnTo>
                <a:lnTo>
                  <a:pt x="44332" y="88646"/>
                </a:lnTo>
                <a:lnTo>
                  <a:pt x="44220" y="88264"/>
                </a:lnTo>
                <a:lnTo>
                  <a:pt x="50071" y="88646"/>
                </a:lnTo>
                <a:lnTo>
                  <a:pt x="48782" y="87122"/>
                </a:lnTo>
                <a:lnTo>
                  <a:pt x="46369" y="86867"/>
                </a:lnTo>
                <a:close/>
              </a:path>
              <a:path w="1057275" h="100964">
                <a:moveTo>
                  <a:pt x="42739" y="91468"/>
                </a:moveTo>
                <a:lnTo>
                  <a:pt x="39765" y="91948"/>
                </a:lnTo>
                <a:lnTo>
                  <a:pt x="43238" y="91948"/>
                </a:lnTo>
                <a:lnTo>
                  <a:pt x="42739" y="91468"/>
                </a:lnTo>
                <a:close/>
              </a:path>
              <a:path w="1057275" h="100964">
                <a:moveTo>
                  <a:pt x="44616" y="90931"/>
                </a:moveTo>
                <a:lnTo>
                  <a:pt x="42813" y="90931"/>
                </a:lnTo>
                <a:lnTo>
                  <a:pt x="43067" y="91059"/>
                </a:lnTo>
                <a:lnTo>
                  <a:pt x="44090" y="91468"/>
                </a:lnTo>
                <a:lnTo>
                  <a:pt x="44722" y="91468"/>
                </a:lnTo>
                <a:lnTo>
                  <a:pt x="44616" y="90931"/>
                </a:lnTo>
                <a:close/>
              </a:path>
              <a:path w="1057275" h="100964">
                <a:moveTo>
                  <a:pt x="40061" y="65404"/>
                </a:moveTo>
                <a:lnTo>
                  <a:pt x="26811" y="65404"/>
                </a:lnTo>
                <a:lnTo>
                  <a:pt x="27418" y="66316"/>
                </a:lnTo>
                <a:lnTo>
                  <a:pt x="27496" y="66548"/>
                </a:lnTo>
                <a:lnTo>
                  <a:pt x="28030" y="67437"/>
                </a:lnTo>
                <a:lnTo>
                  <a:pt x="28716" y="68452"/>
                </a:lnTo>
                <a:lnTo>
                  <a:pt x="28898" y="68818"/>
                </a:lnTo>
                <a:lnTo>
                  <a:pt x="29014" y="69214"/>
                </a:lnTo>
                <a:lnTo>
                  <a:pt x="30023" y="71754"/>
                </a:lnTo>
                <a:lnTo>
                  <a:pt x="31383" y="75311"/>
                </a:lnTo>
                <a:lnTo>
                  <a:pt x="32524" y="78861"/>
                </a:lnTo>
                <a:lnTo>
                  <a:pt x="32609" y="79125"/>
                </a:lnTo>
                <a:lnTo>
                  <a:pt x="33288" y="82423"/>
                </a:lnTo>
                <a:lnTo>
                  <a:pt x="34177" y="86105"/>
                </a:lnTo>
                <a:lnTo>
                  <a:pt x="44280" y="86105"/>
                </a:lnTo>
                <a:lnTo>
                  <a:pt x="44337" y="84074"/>
                </a:lnTo>
                <a:lnTo>
                  <a:pt x="43702" y="80517"/>
                </a:lnTo>
                <a:lnTo>
                  <a:pt x="43194" y="76326"/>
                </a:lnTo>
                <a:lnTo>
                  <a:pt x="43067" y="75691"/>
                </a:lnTo>
                <a:lnTo>
                  <a:pt x="42051" y="72009"/>
                </a:lnTo>
                <a:lnTo>
                  <a:pt x="41927" y="71374"/>
                </a:lnTo>
                <a:lnTo>
                  <a:pt x="40654" y="67437"/>
                </a:lnTo>
                <a:lnTo>
                  <a:pt x="40061" y="65404"/>
                </a:lnTo>
                <a:close/>
              </a:path>
              <a:path w="1057275" h="100964">
                <a:moveTo>
                  <a:pt x="21496" y="58791"/>
                </a:moveTo>
                <a:lnTo>
                  <a:pt x="23255" y="61722"/>
                </a:lnTo>
                <a:lnTo>
                  <a:pt x="24271" y="62991"/>
                </a:lnTo>
                <a:lnTo>
                  <a:pt x="27357" y="66316"/>
                </a:lnTo>
                <a:lnTo>
                  <a:pt x="26811" y="65404"/>
                </a:lnTo>
                <a:lnTo>
                  <a:pt x="40061" y="65404"/>
                </a:lnTo>
                <a:lnTo>
                  <a:pt x="39765" y="64388"/>
                </a:lnTo>
                <a:lnTo>
                  <a:pt x="37415" y="59689"/>
                </a:lnTo>
                <a:lnTo>
                  <a:pt x="22620" y="59689"/>
                </a:lnTo>
                <a:lnTo>
                  <a:pt x="21496" y="58791"/>
                </a:lnTo>
                <a:close/>
              </a:path>
              <a:path w="1057275" h="100964">
                <a:moveTo>
                  <a:pt x="20969" y="57912"/>
                </a:moveTo>
                <a:lnTo>
                  <a:pt x="21496" y="58791"/>
                </a:lnTo>
                <a:lnTo>
                  <a:pt x="22620" y="59689"/>
                </a:lnTo>
                <a:lnTo>
                  <a:pt x="20969" y="57912"/>
                </a:lnTo>
                <a:close/>
              </a:path>
              <a:path w="1057275" h="100964">
                <a:moveTo>
                  <a:pt x="36183" y="57912"/>
                </a:moveTo>
                <a:lnTo>
                  <a:pt x="20969" y="57912"/>
                </a:lnTo>
                <a:lnTo>
                  <a:pt x="22620" y="59689"/>
                </a:lnTo>
                <a:lnTo>
                  <a:pt x="37436" y="59689"/>
                </a:lnTo>
                <a:lnTo>
                  <a:pt x="36590" y="58419"/>
                </a:lnTo>
                <a:lnTo>
                  <a:pt x="36183" y="57912"/>
                </a:lnTo>
                <a:close/>
              </a:path>
              <a:path w="1057275" h="100964">
                <a:moveTo>
                  <a:pt x="2554" y="41148"/>
                </a:moveTo>
                <a:lnTo>
                  <a:pt x="4071" y="43305"/>
                </a:lnTo>
                <a:lnTo>
                  <a:pt x="6246" y="43926"/>
                </a:lnTo>
                <a:lnTo>
                  <a:pt x="4635" y="43926"/>
                </a:lnTo>
                <a:lnTo>
                  <a:pt x="4766" y="44167"/>
                </a:lnTo>
                <a:lnTo>
                  <a:pt x="7380" y="46609"/>
                </a:lnTo>
                <a:lnTo>
                  <a:pt x="14157" y="52344"/>
                </a:lnTo>
                <a:lnTo>
                  <a:pt x="17794" y="55752"/>
                </a:lnTo>
                <a:lnTo>
                  <a:pt x="18175" y="56134"/>
                </a:lnTo>
                <a:lnTo>
                  <a:pt x="21496" y="58791"/>
                </a:lnTo>
                <a:lnTo>
                  <a:pt x="20969" y="57912"/>
                </a:lnTo>
                <a:lnTo>
                  <a:pt x="36183" y="57912"/>
                </a:lnTo>
                <a:lnTo>
                  <a:pt x="34456" y="55752"/>
                </a:lnTo>
                <a:lnTo>
                  <a:pt x="34304" y="55752"/>
                </a:lnTo>
                <a:lnTo>
                  <a:pt x="33542" y="54610"/>
                </a:lnTo>
                <a:lnTo>
                  <a:pt x="33732" y="54610"/>
                </a:lnTo>
                <a:lnTo>
                  <a:pt x="32272" y="51688"/>
                </a:lnTo>
                <a:lnTo>
                  <a:pt x="30748" y="49911"/>
                </a:lnTo>
                <a:lnTo>
                  <a:pt x="26671" y="46341"/>
                </a:lnTo>
                <a:lnTo>
                  <a:pt x="24640" y="44167"/>
                </a:lnTo>
                <a:lnTo>
                  <a:pt x="6755" y="44167"/>
                </a:lnTo>
                <a:lnTo>
                  <a:pt x="6420" y="43926"/>
                </a:lnTo>
                <a:lnTo>
                  <a:pt x="6246" y="43926"/>
                </a:lnTo>
                <a:lnTo>
                  <a:pt x="4071" y="43305"/>
                </a:lnTo>
                <a:lnTo>
                  <a:pt x="5555" y="43305"/>
                </a:lnTo>
                <a:lnTo>
                  <a:pt x="2554" y="41148"/>
                </a:lnTo>
                <a:close/>
              </a:path>
              <a:path w="1057275" h="100964">
                <a:moveTo>
                  <a:pt x="34050" y="55245"/>
                </a:moveTo>
                <a:lnTo>
                  <a:pt x="34304" y="55752"/>
                </a:lnTo>
                <a:lnTo>
                  <a:pt x="34456" y="55752"/>
                </a:lnTo>
                <a:lnTo>
                  <a:pt x="34050" y="55245"/>
                </a:lnTo>
                <a:close/>
              </a:path>
              <a:path w="1057275" h="100964">
                <a:moveTo>
                  <a:pt x="33732" y="54610"/>
                </a:moveTo>
                <a:lnTo>
                  <a:pt x="33542" y="54610"/>
                </a:lnTo>
                <a:lnTo>
                  <a:pt x="34050" y="55245"/>
                </a:lnTo>
                <a:lnTo>
                  <a:pt x="33732" y="54610"/>
                </a:lnTo>
                <a:close/>
              </a:path>
              <a:path w="1057275" h="100964">
                <a:moveTo>
                  <a:pt x="3296" y="43083"/>
                </a:moveTo>
                <a:lnTo>
                  <a:pt x="4854" y="44167"/>
                </a:lnTo>
                <a:lnTo>
                  <a:pt x="4071" y="43305"/>
                </a:lnTo>
                <a:lnTo>
                  <a:pt x="3296" y="43083"/>
                </a:lnTo>
                <a:close/>
              </a:path>
              <a:path w="1057275" h="100964">
                <a:moveTo>
                  <a:pt x="6525" y="43926"/>
                </a:moveTo>
                <a:lnTo>
                  <a:pt x="6755" y="44167"/>
                </a:lnTo>
                <a:lnTo>
                  <a:pt x="7970" y="44167"/>
                </a:lnTo>
                <a:lnTo>
                  <a:pt x="6525" y="43926"/>
                </a:lnTo>
                <a:close/>
              </a:path>
              <a:path w="1057275" h="100964">
                <a:moveTo>
                  <a:pt x="21683" y="41148"/>
                </a:moveTo>
                <a:lnTo>
                  <a:pt x="2554" y="41148"/>
                </a:lnTo>
                <a:lnTo>
                  <a:pt x="5555" y="43305"/>
                </a:lnTo>
                <a:lnTo>
                  <a:pt x="6525" y="43926"/>
                </a:lnTo>
                <a:lnTo>
                  <a:pt x="7970" y="44167"/>
                </a:lnTo>
                <a:lnTo>
                  <a:pt x="24640" y="44167"/>
                </a:lnTo>
                <a:lnTo>
                  <a:pt x="22874" y="42290"/>
                </a:lnTo>
                <a:lnTo>
                  <a:pt x="21683" y="41148"/>
                </a:lnTo>
                <a:close/>
              </a:path>
              <a:path w="1057275" h="100964">
                <a:moveTo>
                  <a:pt x="15414" y="34543"/>
                </a:moveTo>
                <a:lnTo>
                  <a:pt x="15254" y="34543"/>
                </a:lnTo>
                <a:lnTo>
                  <a:pt x="16807" y="36582"/>
                </a:lnTo>
                <a:lnTo>
                  <a:pt x="19699" y="39242"/>
                </a:lnTo>
                <a:lnTo>
                  <a:pt x="22874" y="42290"/>
                </a:lnTo>
                <a:lnTo>
                  <a:pt x="24640" y="44167"/>
                </a:lnTo>
                <a:lnTo>
                  <a:pt x="101497" y="44167"/>
                </a:lnTo>
                <a:lnTo>
                  <a:pt x="148908" y="43083"/>
                </a:lnTo>
                <a:lnTo>
                  <a:pt x="150279" y="43083"/>
                </a:lnTo>
                <a:lnTo>
                  <a:pt x="234911" y="35560"/>
                </a:lnTo>
                <a:lnTo>
                  <a:pt x="15889" y="35560"/>
                </a:lnTo>
                <a:lnTo>
                  <a:pt x="15414" y="34543"/>
                </a:lnTo>
                <a:close/>
              </a:path>
              <a:path w="1057275" h="100964">
                <a:moveTo>
                  <a:pt x="5703" y="29210"/>
                </a:moveTo>
                <a:lnTo>
                  <a:pt x="4205" y="29210"/>
                </a:lnTo>
                <a:lnTo>
                  <a:pt x="1157" y="32003"/>
                </a:lnTo>
                <a:lnTo>
                  <a:pt x="522" y="35560"/>
                </a:lnTo>
                <a:lnTo>
                  <a:pt x="469" y="35940"/>
                </a:lnTo>
                <a:lnTo>
                  <a:pt x="352" y="37337"/>
                </a:lnTo>
                <a:lnTo>
                  <a:pt x="903" y="38988"/>
                </a:lnTo>
                <a:lnTo>
                  <a:pt x="1532" y="41148"/>
                </a:lnTo>
                <a:lnTo>
                  <a:pt x="1824" y="42059"/>
                </a:lnTo>
                <a:lnTo>
                  <a:pt x="3296" y="43083"/>
                </a:lnTo>
                <a:lnTo>
                  <a:pt x="4071" y="43305"/>
                </a:lnTo>
                <a:lnTo>
                  <a:pt x="2554" y="41148"/>
                </a:lnTo>
                <a:lnTo>
                  <a:pt x="21683" y="41148"/>
                </a:lnTo>
                <a:lnTo>
                  <a:pt x="19699" y="39242"/>
                </a:lnTo>
                <a:lnTo>
                  <a:pt x="17628" y="37337"/>
                </a:lnTo>
                <a:lnTo>
                  <a:pt x="17382" y="37337"/>
                </a:lnTo>
                <a:lnTo>
                  <a:pt x="16807" y="36582"/>
                </a:lnTo>
                <a:lnTo>
                  <a:pt x="16524" y="36322"/>
                </a:lnTo>
                <a:lnTo>
                  <a:pt x="16318" y="35940"/>
                </a:lnTo>
                <a:lnTo>
                  <a:pt x="16028" y="35560"/>
                </a:lnTo>
                <a:lnTo>
                  <a:pt x="15889" y="35560"/>
                </a:lnTo>
                <a:lnTo>
                  <a:pt x="15254" y="34543"/>
                </a:lnTo>
                <a:lnTo>
                  <a:pt x="15414" y="34543"/>
                </a:lnTo>
                <a:lnTo>
                  <a:pt x="15059" y="33781"/>
                </a:lnTo>
                <a:lnTo>
                  <a:pt x="14037" y="32512"/>
                </a:lnTo>
                <a:lnTo>
                  <a:pt x="903" y="32512"/>
                </a:lnTo>
                <a:lnTo>
                  <a:pt x="3925" y="30479"/>
                </a:lnTo>
                <a:lnTo>
                  <a:pt x="5703" y="29210"/>
                </a:lnTo>
                <a:close/>
              </a:path>
              <a:path w="1057275" h="100964">
                <a:moveTo>
                  <a:pt x="1824" y="42059"/>
                </a:moveTo>
                <a:lnTo>
                  <a:pt x="2300" y="42799"/>
                </a:lnTo>
                <a:lnTo>
                  <a:pt x="3296" y="43083"/>
                </a:lnTo>
                <a:lnTo>
                  <a:pt x="1824" y="42059"/>
                </a:lnTo>
                <a:close/>
              </a:path>
              <a:path w="1057275" h="100964">
                <a:moveTo>
                  <a:pt x="352" y="37337"/>
                </a:moveTo>
                <a:lnTo>
                  <a:pt x="136" y="38353"/>
                </a:lnTo>
                <a:lnTo>
                  <a:pt x="14" y="39242"/>
                </a:lnTo>
                <a:lnTo>
                  <a:pt x="1824" y="42059"/>
                </a:lnTo>
                <a:lnTo>
                  <a:pt x="1532" y="41148"/>
                </a:lnTo>
                <a:lnTo>
                  <a:pt x="977" y="39242"/>
                </a:lnTo>
                <a:lnTo>
                  <a:pt x="352" y="37337"/>
                </a:lnTo>
                <a:close/>
              </a:path>
              <a:path w="1057275" h="100964">
                <a:moveTo>
                  <a:pt x="967440" y="9256"/>
                </a:moveTo>
                <a:lnTo>
                  <a:pt x="961973" y="10007"/>
                </a:lnTo>
                <a:lnTo>
                  <a:pt x="948196" y="19303"/>
                </a:lnTo>
                <a:lnTo>
                  <a:pt x="930289" y="30479"/>
                </a:lnTo>
                <a:lnTo>
                  <a:pt x="928511" y="31623"/>
                </a:lnTo>
                <a:lnTo>
                  <a:pt x="927876" y="33781"/>
                </a:lnTo>
                <a:lnTo>
                  <a:pt x="928892" y="35560"/>
                </a:lnTo>
                <a:lnTo>
                  <a:pt x="929781" y="37337"/>
                </a:lnTo>
                <a:lnTo>
                  <a:pt x="932248" y="38353"/>
                </a:lnTo>
                <a:lnTo>
                  <a:pt x="931627" y="38353"/>
                </a:lnTo>
                <a:lnTo>
                  <a:pt x="954165" y="29210"/>
                </a:lnTo>
                <a:lnTo>
                  <a:pt x="959393" y="26415"/>
                </a:lnTo>
                <a:lnTo>
                  <a:pt x="957467" y="26415"/>
                </a:lnTo>
                <a:lnTo>
                  <a:pt x="959317" y="26162"/>
                </a:lnTo>
                <a:lnTo>
                  <a:pt x="959869" y="26162"/>
                </a:lnTo>
                <a:lnTo>
                  <a:pt x="969200" y="21175"/>
                </a:lnTo>
                <a:lnTo>
                  <a:pt x="970381" y="20592"/>
                </a:lnTo>
                <a:lnTo>
                  <a:pt x="970650" y="20400"/>
                </a:lnTo>
                <a:lnTo>
                  <a:pt x="972468" y="19558"/>
                </a:lnTo>
                <a:lnTo>
                  <a:pt x="979440" y="16106"/>
                </a:lnTo>
                <a:lnTo>
                  <a:pt x="982931" y="16106"/>
                </a:lnTo>
                <a:lnTo>
                  <a:pt x="977787" y="15621"/>
                </a:lnTo>
                <a:lnTo>
                  <a:pt x="981724" y="14986"/>
                </a:lnTo>
                <a:lnTo>
                  <a:pt x="983348" y="14986"/>
                </a:lnTo>
                <a:lnTo>
                  <a:pt x="980542" y="11937"/>
                </a:lnTo>
                <a:lnTo>
                  <a:pt x="977279" y="11937"/>
                </a:lnTo>
                <a:lnTo>
                  <a:pt x="977196" y="9398"/>
                </a:lnTo>
                <a:lnTo>
                  <a:pt x="966992" y="9398"/>
                </a:lnTo>
                <a:lnTo>
                  <a:pt x="967440" y="9256"/>
                </a:lnTo>
                <a:close/>
              </a:path>
              <a:path w="1057275" h="100964">
                <a:moveTo>
                  <a:pt x="9666" y="28828"/>
                </a:moveTo>
                <a:lnTo>
                  <a:pt x="6237" y="28828"/>
                </a:lnTo>
                <a:lnTo>
                  <a:pt x="3379" y="30861"/>
                </a:lnTo>
                <a:lnTo>
                  <a:pt x="903" y="32512"/>
                </a:lnTo>
                <a:lnTo>
                  <a:pt x="0" y="35560"/>
                </a:lnTo>
                <a:lnTo>
                  <a:pt x="100" y="36582"/>
                </a:lnTo>
                <a:lnTo>
                  <a:pt x="352" y="37337"/>
                </a:lnTo>
                <a:lnTo>
                  <a:pt x="469" y="35940"/>
                </a:lnTo>
                <a:lnTo>
                  <a:pt x="522" y="35560"/>
                </a:lnTo>
                <a:lnTo>
                  <a:pt x="1066" y="32512"/>
                </a:lnTo>
                <a:lnTo>
                  <a:pt x="14037" y="32512"/>
                </a:lnTo>
                <a:lnTo>
                  <a:pt x="12968" y="31241"/>
                </a:lnTo>
                <a:lnTo>
                  <a:pt x="12333" y="30861"/>
                </a:lnTo>
                <a:lnTo>
                  <a:pt x="9666" y="28828"/>
                </a:lnTo>
                <a:close/>
              </a:path>
              <a:path w="1057275" h="100964">
                <a:moveTo>
                  <a:pt x="16807" y="36582"/>
                </a:moveTo>
                <a:lnTo>
                  <a:pt x="17394" y="37337"/>
                </a:lnTo>
                <a:lnTo>
                  <a:pt x="17628" y="37337"/>
                </a:lnTo>
                <a:lnTo>
                  <a:pt x="16807" y="36582"/>
                </a:lnTo>
                <a:close/>
              </a:path>
              <a:path w="1057275" h="100964">
                <a:moveTo>
                  <a:pt x="15254" y="34543"/>
                </a:moveTo>
                <a:lnTo>
                  <a:pt x="15889" y="35560"/>
                </a:lnTo>
                <a:lnTo>
                  <a:pt x="16028" y="35560"/>
                </a:lnTo>
                <a:lnTo>
                  <a:pt x="15254" y="34543"/>
                </a:lnTo>
                <a:close/>
              </a:path>
              <a:path w="1057275" h="100964">
                <a:moveTo>
                  <a:pt x="734485" y="762"/>
                </a:moveTo>
                <a:lnTo>
                  <a:pt x="562751" y="762"/>
                </a:lnTo>
                <a:lnTo>
                  <a:pt x="497981" y="2031"/>
                </a:lnTo>
                <a:lnTo>
                  <a:pt x="420765" y="5334"/>
                </a:lnTo>
                <a:lnTo>
                  <a:pt x="420511" y="5334"/>
                </a:lnTo>
                <a:lnTo>
                  <a:pt x="340708" y="11302"/>
                </a:lnTo>
                <a:lnTo>
                  <a:pt x="340874" y="11302"/>
                </a:lnTo>
                <a:lnTo>
                  <a:pt x="149182" y="28209"/>
                </a:lnTo>
                <a:lnTo>
                  <a:pt x="105551" y="29210"/>
                </a:lnTo>
                <a:lnTo>
                  <a:pt x="10166" y="29210"/>
                </a:lnTo>
                <a:lnTo>
                  <a:pt x="12333" y="30861"/>
                </a:lnTo>
                <a:lnTo>
                  <a:pt x="12968" y="31241"/>
                </a:lnTo>
                <a:lnTo>
                  <a:pt x="14037" y="32512"/>
                </a:lnTo>
                <a:lnTo>
                  <a:pt x="15059" y="33781"/>
                </a:lnTo>
                <a:lnTo>
                  <a:pt x="15889" y="35560"/>
                </a:lnTo>
                <a:lnTo>
                  <a:pt x="234911" y="35560"/>
                </a:lnTo>
                <a:lnTo>
                  <a:pt x="343676" y="26162"/>
                </a:lnTo>
                <a:lnTo>
                  <a:pt x="421401" y="20592"/>
                </a:lnTo>
                <a:lnTo>
                  <a:pt x="420977" y="20592"/>
                </a:lnTo>
                <a:lnTo>
                  <a:pt x="498489" y="17272"/>
                </a:lnTo>
                <a:lnTo>
                  <a:pt x="557831" y="16106"/>
                </a:lnTo>
                <a:lnTo>
                  <a:pt x="952934" y="16106"/>
                </a:lnTo>
                <a:lnTo>
                  <a:pt x="960440" y="11041"/>
                </a:lnTo>
                <a:lnTo>
                  <a:pt x="869339" y="11041"/>
                </a:lnTo>
                <a:lnTo>
                  <a:pt x="806083" y="6985"/>
                </a:lnTo>
                <a:lnTo>
                  <a:pt x="770904" y="4190"/>
                </a:lnTo>
                <a:lnTo>
                  <a:pt x="734485" y="762"/>
                </a:lnTo>
                <a:close/>
              </a:path>
              <a:path w="1057275" h="100964">
                <a:moveTo>
                  <a:pt x="952934" y="16106"/>
                </a:moveTo>
                <a:lnTo>
                  <a:pt x="732856" y="16106"/>
                </a:lnTo>
                <a:lnTo>
                  <a:pt x="769634" y="19558"/>
                </a:lnTo>
                <a:lnTo>
                  <a:pt x="806475" y="22605"/>
                </a:lnTo>
                <a:lnTo>
                  <a:pt x="806942" y="22605"/>
                </a:lnTo>
                <a:lnTo>
                  <a:pt x="868440" y="26415"/>
                </a:lnTo>
                <a:lnTo>
                  <a:pt x="936800" y="26415"/>
                </a:lnTo>
                <a:lnTo>
                  <a:pt x="948196" y="19303"/>
                </a:lnTo>
                <a:lnTo>
                  <a:pt x="952934" y="16106"/>
                </a:lnTo>
                <a:close/>
              </a:path>
              <a:path w="1057275" h="100964">
                <a:moveTo>
                  <a:pt x="959869" y="26162"/>
                </a:moveTo>
                <a:lnTo>
                  <a:pt x="959317" y="26162"/>
                </a:lnTo>
                <a:lnTo>
                  <a:pt x="957467" y="26415"/>
                </a:lnTo>
                <a:lnTo>
                  <a:pt x="959393" y="26415"/>
                </a:lnTo>
                <a:lnTo>
                  <a:pt x="959869" y="26162"/>
                </a:lnTo>
                <a:close/>
              </a:path>
              <a:path w="1057275" h="100964">
                <a:moveTo>
                  <a:pt x="983348" y="14986"/>
                </a:moveTo>
                <a:lnTo>
                  <a:pt x="981724" y="14986"/>
                </a:lnTo>
                <a:lnTo>
                  <a:pt x="969200" y="21175"/>
                </a:lnTo>
                <a:lnTo>
                  <a:pt x="959869" y="26162"/>
                </a:lnTo>
                <a:lnTo>
                  <a:pt x="959317" y="26162"/>
                </a:lnTo>
                <a:lnTo>
                  <a:pt x="970421" y="24637"/>
                </a:lnTo>
                <a:lnTo>
                  <a:pt x="971691" y="24384"/>
                </a:lnTo>
                <a:lnTo>
                  <a:pt x="977338" y="22605"/>
                </a:lnTo>
                <a:lnTo>
                  <a:pt x="976771" y="22605"/>
                </a:lnTo>
                <a:lnTo>
                  <a:pt x="978549" y="22225"/>
                </a:lnTo>
                <a:lnTo>
                  <a:pt x="981724" y="22225"/>
                </a:lnTo>
                <a:lnTo>
                  <a:pt x="983502" y="21971"/>
                </a:lnTo>
                <a:lnTo>
                  <a:pt x="991841" y="16255"/>
                </a:lnTo>
                <a:lnTo>
                  <a:pt x="984518" y="16255"/>
                </a:lnTo>
                <a:lnTo>
                  <a:pt x="982931" y="16106"/>
                </a:lnTo>
                <a:lnTo>
                  <a:pt x="984380" y="16106"/>
                </a:lnTo>
                <a:lnTo>
                  <a:pt x="983348" y="14986"/>
                </a:lnTo>
                <a:close/>
              </a:path>
              <a:path w="1057275" h="100964">
                <a:moveTo>
                  <a:pt x="978549" y="22225"/>
                </a:moveTo>
                <a:lnTo>
                  <a:pt x="976771" y="22605"/>
                </a:lnTo>
                <a:lnTo>
                  <a:pt x="977338" y="22605"/>
                </a:lnTo>
                <a:lnTo>
                  <a:pt x="978549" y="22225"/>
                </a:lnTo>
                <a:close/>
              </a:path>
              <a:path w="1057275" h="100964">
                <a:moveTo>
                  <a:pt x="981724" y="22225"/>
                </a:moveTo>
                <a:lnTo>
                  <a:pt x="978549" y="22225"/>
                </a:lnTo>
                <a:lnTo>
                  <a:pt x="977338" y="22605"/>
                </a:lnTo>
                <a:lnTo>
                  <a:pt x="976771" y="22605"/>
                </a:lnTo>
                <a:lnTo>
                  <a:pt x="981724" y="22225"/>
                </a:lnTo>
                <a:close/>
              </a:path>
              <a:path w="1057275" h="100964">
                <a:moveTo>
                  <a:pt x="984380" y="16106"/>
                </a:moveTo>
                <a:lnTo>
                  <a:pt x="982931" y="16106"/>
                </a:lnTo>
                <a:lnTo>
                  <a:pt x="984518" y="16255"/>
                </a:lnTo>
                <a:lnTo>
                  <a:pt x="984380" y="16106"/>
                </a:lnTo>
                <a:close/>
              </a:path>
              <a:path w="1057275" h="100964">
                <a:moveTo>
                  <a:pt x="977321" y="6730"/>
                </a:moveTo>
                <a:lnTo>
                  <a:pt x="976220" y="6730"/>
                </a:lnTo>
                <a:lnTo>
                  <a:pt x="973257" y="7365"/>
                </a:lnTo>
                <a:lnTo>
                  <a:pt x="978803" y="7365"/>
                </a:lnTo>
                <a:lnTo>
                  <a:pt x="978599" y="7619"/>
                </a:lnTo>
                <a:lnTo>
                  <a:pt x="978376" y="7792"/>
                </a:lnTo>
                <a:lnTo>
                  <a:pt x="978119" y="8762"/>
                </a:lnTo>
                <a:lnTo>
                  <a:pt x="978074" y="9256"/>
                </a:lnTo>
                <a:lnTo>
                  <a:pt x="984518" y="16255"/>
                </a:lnTo>
                <a:lnTo>
                  <a:pt x="991841" y="16255"/>
                </a:lnTo>
                <a:lnTo>
                  <a:pt x="993281" y="11937"/>
                </a:lnTo>
                <a:lnTo>
                  <a:pt x="993281" y="8254"/>
                </a:lnTo>
                <a:lnTo>
                  <a:pt x="977831" y="8254"/>
                </a:lnTo>
                <a:lnTo>
                  <a:pt x="979923" y="6985"/>
                </a:lnTo>
                <a:lnTo>
                  <a:pt x="973934" y="6985"/>
                </a:lnTo>
                <a:lnTo>
                  <a:pt x="977321" y="6730"/>
                </a:lnTo>
                <a:close/>
              </a:path>
              <a:path w="1057275" h="100964">
                <a:moveTo>
                  <a:pt x="981724" y="14986"/>
                </a:moveTo>
                <a:lnTo>
                  <a:pt x="977787" y="15621"/>
                </a:lnTo>
                <a:lnTo>
                  <a:pt x="982931" y="16106"/>
                </a:lnTo>
                <a:lnTo>
                  <a:pt x="979440" y="16106"/>
                </a:lnTo>
                <a:lnTo>
                  <a:pt x="981724" y="14986"/>
                </a:lnTo>
                <a:close/>
              </a:path>
              <a:path w="1057275" h="100964">
                <a:moveTo>
                  <a:pt x="978074" y="9256"/>
                </a:moveTo>
                <a:lnTo>
                  <a:pt x="977951" y="9398"/>
                </a:lnTo>
                <a:lnTo>
                  <a:pt x="977516" y="11041"/>
                </a:lnTo>
                <a:lnTo>
                  <a:pt x="977447" y="11302"/>
                </a:lnTo>
                <a:lnTo>
                  <a:pt x="977280" y="11581"/>
                </a:lnTo>
                <a:lnTo>
                  <a:pt x="977293" y="11937"/>
                </a:lnTo>
                <a:lnTo>
                  <a:pt x="980542" y="11937"/>
                </a:lnTo>
                <a:lnTo>
                  <a:pt x="978074" y="9256"/>
                </a:lnTo>
                <a:close/>
              </a:path>
              <a:path w="1057275" h="100964">
                <a:moveTo>
                  <a:pt x="977152" y="8254"/>
                </a:moveTo>
                <a:lnTo>
                  <a:pt x="977259" y="11041"/>
                </a:lnTo>
                <a:lnTo>
                  <a:pt x="977373" y="11581"/>
                </a:lnTo>
                <a:lnTo>
                  <a:pt x="977951" y="9398"/>
                </a:lnTo>
                <a:lnTo>
                  <a:pt x="977988" y="9256"/>
                </a:lnTo>
                <a:lnTo>
                  <a:pt x="977619" y="8762"/>
                </a:lnTo>
                <a:lnTo>
                  <a:pt x="977152" y="8254"/>
                </a:lnTo>
                <a:close/>
              </a:path>
              <a:path w="1057275" h="100964">
                <a:moveTo>
                  <a:pt x="961973" y="10007"/>
                </a:moveTo>
                <a:lnTo>
                  <a:pt x="954437" y="11041"/>
                </a:lnTo>
                <a:lnTo>
                  <a:pt x="960440" y="11041"/>
                </a:lnTo>
                <a:lnTo>
                  <a:pt x="961973" y="10007"/>
                </a:lnTo>
                <a:close/>
              </a:path>
              <a:path w="1057275" h="100964">
                <a:moveTo>
                  <a:pt x="988963" y="762"/>
                </a:moveTo>
                <a:lnTo>
                  <a:pt x="977787" y="762"/>
                </a:lnTo>
                <a:lnTo>
                  <a:pt x="973977" y="2031"/>
                </a:lnTo>
                <a:lnTo>
                  <a:pt x="974161" y="2031"/>
                </a:lnTo>
                <a:lnTo>
                  <a:pt x="964533" y="8254"/>
                </a:lnTo>
                <a:lnTo>
                  <a:pt x="963817" y="8762"/>
                </a:lnTo>
                <a:lnTo>
                  <a:pt x="961973" y="10007"/>
                </a:lnTo>
                <a:lnTo>
                  <a:pt x="967440" y="9256"/>
                </a:lnTo>
                <a:lnTo>
                  <a:pt x="973446" y="7365"/>
                </a:lnTo>
                <a:lnTo>
                  <a:pt x="973257" y="7365"/>
                </a:lnTo>
                <a:lnTo>
                  <a:pt x="976220" y="6730"/>
                </a:lnTo>
                <a:lnTo>
                  <a:pt x="977321" y="6730"/>
                </a:lnTo>
                <a:lnTo>
                  <a:pt x="979635" y="6557"/>
                </a:lnTo>
                <a:lnTo>
                  <a:pt x="981597" y="5968"/>
                </a:lnTo>
                <a:lnTo>
                  <a:pt x="993281" y="5968"/>
                </a:lnTo>
                <a:lnTo>
                  <a:pt x="992392" y="3810"/>
                </a:lnTo>
                <a:lnTo>
                  <a:pt x="990741" y="2286"/>
                </a:lnTo>
                <a:lnTo>
                  <a:pt x="988963" y="762"/>
                </a:lnTo>
                <a:close/>
              </a:path>
              <a:path w="1057275" h="100964">
                <a:moveTo>
                  <a:pt x="978803" y="7365"/>
                </a:moveTo>
                <a:lnTo>
                  <a:pt x="973446" y="7365"/>
                </a:lnTo>
                <a:lnTo>
                  <a:pt x="966992" y="9398"/>
                </a:lnTo>
                <a:lnTo>
                  <a:pt x="967698" y="9256"/>
                </a:lnTo>
                <a:lnTo>
                  <a:pt x="977190" y="9256"/>
                </a:lnTo>
                <a:lnTo>
                  <a:pt x="977152" y="8254"/>
                </a:lnTo>
                <a:lnTo>
                  <a:pt x="977914" y="8254"/>
                </a:lnTo>
                <a:lnTo>
                  <a:pt x="978376" y="7792"/>
                </a:lnTo>
                <a:lnTo>
                  <a:pt x="978422" y="7619"/>
                </a:lnTo>
                <a:lnTo>
                  <a:pt x="978803" y="7365"/>
                </a:lnTo>
                <a:close/>
              </a:path>
              <a:path w="1057275" h="100964">
                <a:moveTo>
                  <a:pt x="977190" y="9256"/>
                </a:moveTo>
                <a:lnTo>
                  <a:pt x="967698" y="9256"/>
                </a:lnTo>
                <a:lnTo>
                  <a:pt x="966992" y="9398"/>
                </a:lnTo>
                <a:lnTo>
                  <a:pt x="977196" y="9398"/>
                </a:lnTo>
                <a:lnTo>
                  <a:pt x="977190" y="9256"/>
                </a:lnTo>
                <a:close/>
              </a:path>
              <a:path w="1057275" h="100964">
                <a:moveTo>
                  <a:pt x="978376" y="7792"/>
                </a:moveTo>
                <a:lnTo>
                  <a:pt x="977619" y="8762"/>
                </a:lnTo>
                <a:lnTo>
                  <a:pt x="978074" y="9256"/>
                </a:lnTo>
                <a:lnTo>
                  <a:pt x="978119" y="8762"/>
                </a:lnTo>
                <a:lnTo>
                  <a:pt x="978254" y="8254"/>
                </a:lnTo>
                <a:lnTo>
                  <a:pt x="978376" y="7792"/>
                </a:lnTo>
                <a:close/>
              </a:path>
              <a:path w="1057275" h="100964">
                <a:moveTo>
                  <a:pt x="978091" y="8254"/>
                </a:moveTo>
                <a:lnTo>
                  <a:pt x="977152" y="8254"/>
                </a:lnTo>
                <a:lnTo>
                  <a:pt x="977619" y="8762"/>
                </a:lnTo>
                <a:lnTo>
                  <a:pt x="978091" y="8254"/>
                </a:lnTo>
                <a:close/>
              </a:path>
              <a:path w="1057275" h="100964">
                <a:moveTo>
                  <a:pt x="978599" y="7619"/>
                </a:moveTo>
                <a:lnTo>
                  <a:pt x="978314" y="7792"/>
                </a:lnTo>
                <a:lnTo>
                  <a:pt x="978025" y="8254"/>
                </a:lnTo>
                <a:lnTo>
                  <a:pt x="978461" y="7792"/>
                </a:lnTo>
                <a:lnTo>
                  <a:pt x="978422" y="7619"/>
                </a:lnTo>
                <a:lnTo>
                  <a:pt x="978599" y="7619"/>
                </a:lnTo>
                <a:close/>
              </a:path>
              <a:path w="1057275" h="100964">
                <a:moveTo>
                  <a:pt x="993281" y="5968"/>
                </a:moveTo>
                <a:lnTo>
                  <a:pt x="981597" y="5968"/>
                </a:lnTo>
                <a:lnTo>
                  <a:pt x="977831" y="8254"/>
                </a:lnTo>
                <a:lnTo>
                  <a:pt x="993281" y="8254"/>
                </a:lnTo>
                <a:lnTo>
                  <a:pt x="993281" y="5968"/>
                </a:lnTo>
                <a:close/>
              </a:path>
              <a:path w="1057275" h="100964">
                <a:moveTo>
                  <a:pt x="979635" y="6557"/>
                </a:moveTo>
                <a:lnTo>
                  <a:pt x="973934" y="6985"/>
                </a:lnTo>
                <a:lnTo>
                  <a:pt x="979923" y="6985"/>
                </a:lnTo>
                <a:lnTo>
                  <a:pt x="980342" y="6730"/>
                </a:lnTo>
                <a:lnTo>
                  <a:pt x="979057" y="6730"/>
                </a:lnTo>
                <a:lnTo>
                  <a:pt x="979635" y="6557"/>
                </a:lnTo>
                <a:close/>
              </a:path>
              <a:path w="1057275" h="100964">
                <a:moveTo>
                  <a:pt x="981597" y="5968"/>
                </a:moveTo>
                <a:lnTo>
                  <a:pt x="979057" y="6730"/>
                </a:lnTo>
                <a:lnTo>
                  <a:pt x="980185" y="6557"/>
                </a:lnTo>
                <a:lnTo>
                  <a:pt x="980627" y="6557"/>
                </a:lnTo>
                <a:lnTo>
                  <a:pt x="981597" y="5968"/>
                </a:lnTo>
                <a:close/>
              </a:path>
              <a:path w="1057275" h="100964">
                <a:moveTo>
                  <a:pt x="980627" y="6557"/>
                </a:moveTo>
                <a:lnTo>
                  <a:pt x="980185" y="6557"/>
                </a:lnTo>
                <a:lnTo>
                  <a:pt x="979057" y="6730"/>
                </a:lnTo>
                <a:lnTo>
                  <a:pt x="980342" y="6730"/>
                </a:lnTo>
                <a:lnTo>
                  <a:pt x="980627" y="6557"/>
                </a:lnTo>
                <a:close/>
              </a:path>
              <a:path w="1057275" h="100964">
                <a:moveTo>
                  <a:pt x="984518" y="253"/>
                </a:moveTo>
                <a:lnTo>
                  <a:pt x="729090" y="253"/>
                </a:lnTo>
                <a:lnTo>
                  <a:pt x="734485" y="762"/>
                </a:lnTo>
                <a:lnTo>
                  <a:pt x="977787" y="762"/>
                </a:lnTo>
                <a:lnTo>
                  <a:pt x="984518" y="253"/>
                </a:lnTo>
                <a:close/>
              </a:path>
              <a:path w="1057275" h="100964">
                <a:moveTo>
                  <a:pt x="1056908" y="253"/>
                </a:moveTo>
                <a:lnTo>
                  <a:pt x="987523" y="253"/>
                </a:lnTo>
                <a:lnTo>
                  <a:pt x="988963" y="762"/>
                </a:lnTo>
                <a:lnTo>
                  <a:pt x="406668" y="762"/>
                </a:lnTo>
                <a:lnTo>
                  <a:pt x="1056908" y="253"/>
                </a:lnTo>
                <a:close/>
              </a:path>
              <a:path w="1057275" h="100964">
                <a:moveTo>
                  <a:pt x="986804" y="0"/>
                </a:moveTo>
                <a:lnTo>
                  <a:pt x="984518" y="253"/>
                </a:lnTo>
                <a:lnTo>
                  <a:pt x="987523" y="253"/>
                </a:lnTo>
                <a:lnTo>
                  <a:pt x="9868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MPI_Ssend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9894570" cy="137604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alternative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MPI_Send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defined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standard.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extra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“s”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synchronous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MPI_Ssend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guaranteed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 MT"/>
                <a:cs typeface="Arial MT"/>
              </a:rPr>
              <a:t>block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until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matching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receive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starts.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4700" y="3954199"/>
            <a:ext cx="5411578" cy="8216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35908" y="4837176"/>
            <a:ext cx="4963668" cy="12557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6716" y="2155951"/>
            <a:ext cx="1616890" cy="1323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5408" y="943102"/>
            <a:ext cx="645160" cy="1028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Restructuring</a:t>
            </a:r>
            <a:r>
              <a:rPr spc="-165" dirty="0"/>
              <a:t> </a:t>
            </a:r>
            <a:r>
              <a:rPr spc="-10" dirty="0"/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08276" y="1412747"/>
            <a:ext cx="7599045" cy="1199515"/>
            <a:chOff x="2208276" y="1412747"/>
            <a:chExt cx="7599045" cy="1199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8276" y="1412747"/>
              <a:ext cx="7598664" cy="7909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2591" y="2304795"/>
              <a:ext cx="560959" cy="3073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2014" y="2132456"/>
              <a:ext cx="1618677" cy="15862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91867" y="3357371"/>
            <a:ext cx="8180832" cy="23149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3418" y="2635630"/>
            <a:ext cx="417144" cy="2578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9031" y="2521711"/>
            <a:ext cx="373783" cy="2134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5171" y="2540761"/>
            <a:ext cx="491693" cy="3633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MPI_Sendrecv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10304780" cy="23622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An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alternative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scheduling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communications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ourselves.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Carries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out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blocking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receive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call.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dest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source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different.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00000"/>
              </a:lnSpc>
              <a:spcBef>
                <a:spcPts val="10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Especially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useful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because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schedules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communications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won’t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crash.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42311" y="1696720"/>
            <a:ext cx="1308100" cy="73025"/>
          </a:xfrm>
          <a:custGeom>
            <a:avLst/>
            <a:gdLst/>
            <a:ahLst/>
            <a:cxnLst/>
            <a:rect l="l" t="t" r="r" b="b"/>
            <a:pathLst>
              <a:path w="1308100" h="73025">
                <a:moveTo>
                  <a:pt x="7592" y="59943"/>
                </a:moveTo>
                <a:lnTo>
                  <a:pt x="4326" y="59943"/>
                </a:lnTo>
                <a:lnTo>
                  <a:pt x="3112" y="60451"/>
                </a:lnTo>
                <a:lnTo>
                  <a:pt x="2909" y="60591"/>
                </a:lnTo>
                <a:lnTo>
                  <a:pt x="2416" y="61213"/>
                </a:lnTo>
                <a:lnTo>
                  <a:pt x="1586" y="62102"/>
                </a:lnTo>
                <a:lnTo>
                  <a:pt x="988" y="63372"/>
                </a:lnTo>
                <a:lnTo>
                  <a:pt x="0" y="65130"/>
                </a:lnTo>
                <a:lnTo>
                  <a:pt x="0" y="66949"/>
                </a:lnTo>
                <a:lnTo>
                  <a:pt x="988" y="68706"/>
                </a:lnTo>
                <a:lnTo>
                  <a:pt x="1408" y="69595"/>
                </a:lnTo>
                <a:lnTo>
                  <a:pt x="2909" y="71488"/>
                </a:lnTo>
                <a:lnTo>
                  <a:pt x="3020" y="71627"/>
                </a:lnTo>
                <a:lnTo>
                  <a:pt x="5306" y="72643"/>
                </a:lnTo>
                <a:lnTo>
                  <a:pt x="7592" y="72135"/>
                </a:lnTo>
                <a:lnTo>
                  <a:pt x="19530" y="69976"/>
                </a:lnTo>
                <a:lnTo>
                  <a:pt x="21435" y="69595"/>
                </a:lnTo>
                <a:lnTo>
                  <a:pt x="22705" y="67944"/>
                </a:lnTo>
                <a:lnTo>
                  <a:pt x="22705" y="64134"/>
                </a:lnTo>
                <a:lnTo>
                  <a:pt x="21440" y="62490"/>
                </a:lnTo>
                <a:lnTo>
                  <a:pt x="19530" y="62102"/>
                </a:lnTo>
                <a:lnTo>
                  <a:pt x="7592" y="59943"/>
                </a:lnTo>
                <a:close/>
              </a:path>
              <a:path w="1308100" h="73025">
                <a:moveTo>
                  <a:pt x="3020" y="71627"/>
                </a:moveTo>
                <a:lnTo>
                  <a:pt x="3851" y="72135"/>
                </a:lnTo>
                <a:lnTo>
                  <a:pt x="4221" y="72389"/>
                </a:lnTo>
                <a:lnTo>
                  <a:pt x="4735" y="72389"/>
                </a:lnTo>
                <a:lnTo>
                  <a:pt x="3020" y="71627"/>
                </a:lnTo>
                <a:close/>
              </a:path>
              <a:path w="1308100" h="73025">
                <a:moveTo>
                  <a:pt x="338567" y="59943"/>
                </a:moveTo>
                <a:lnTo>
                  <a:pt x="7592" y="59943"/>
                </a:lnTo>
                <a:lnTo>
                  <a:pt x="19530" y="62102"/>
                </a:lnTo>
                <a:lnTo>
                  <a:pt x="21440" y="62490"/>
                </a:lnTo>
                <a:lnTo>
                  <a:pt x="22705" y="64134"/>
                </a:lnTo>
                <a:lnTo>
                  <a:pt x="22705" y="67944"/>
                </a:lnTo>
                <a:lnTo>
                  <a:pt x="21435" y="69595"/>
                </a:lnTo>
                <a:lnTo>
                  <a:pt x="19530" y="69976"/>
                </a:lnTo>
                <a:lnTo>
                  <a:pt x="7592" y="72135"/>
                </a:lnTo>
                <a:lnTo>
                  <a:pt x="6449" y="72389"/>
                </a:lnTo>
                <a:lnTo>
                  <a:pt x="25245" y="72389"/>
                </a:lnTo>
                <a:lnTo>
                  <a:pt x="42489" y="71488"/>
                </a:lnTo>
                <a:lnTo>
                  <a:pt x="41445" y="71488"/>
                </a:lnTo>
                <a:lnTo>
                  <a:pt x="277188" y="62102"/>
                </a:lnTo>
                <a:lnTo>
                  <a:pt x="276752" y="62102"/>
                </a:lnTo>
                <a:lnTo>
                  <a:pt x="338567" y="59943"/>
                </a:lnTo>
                <a:close/>
              </a:path>
              <a:path w="1308100" h="73025">
                <a:moveTo>
                  <a:pt x="1711" y="69976"/>
                </a:moveTo>
                <a:lnTo>
                  <a:pt x="1765" y="70357"/>
                </a:lnTo>
                <a:lnTo>
                  <a:pt x="2004" y="70865"/>
                </a:lnTo>
                <a:lnTo>
                  <a:pt x="2909" y="71488"/>
                </a:lnTo>
                <a:lnTo>
                  <a:pt x="1711" y="69976"/>
                </a:lnTo>
                <a:close/>
              </a:path>
              <a:path w="1308100" h="73025">
                <a:moveTo>
                  <a:pt x="0" y="66949"/>
                </a:moveTo>
                <a:lnTo>
                  <a:pt x="99" y="67944"/>
                </a:lnTo>
                <a:lnTo>
                  <a:pt x="1408" y="69595"/>
                </a:lnTo>
                <a:lnTo>
                  <a:pt x="988" y="68706"/>
                </a:lnTo>
                <a:lnTo>
                  <a:pt x="0" y="66949"/>
                </a:lnTo>
                <a:close/>
              </a:path>
              <a:path w="1308100" h="73025">
                <a:moveTo>
                  <a:pt x="1403" y="62490"/>
                </a:moveTo>
                <a:lnTo>
                  <a:pt x="99" y="64134"/>
                </a:lnTo>
                <a:lnTo>
                  <a:pt x="0" y="65130"/>
                </a:lnTo>
                <a:lnTo>
                  <a:pt x="988" y="63372"/>
                </a:lnTo>
                <a:lnTo>
                  <a:pt x="1403" y="62490"/>
                </a:lnTo>
                <a:close/>
              </a:path>
              <a:path w="1308100" h="73025">
                <a:moveTo>
                  <a:pt x="2909" y="60591"/>
                </a:moveTo>
                <a:lnTo>
                  <a:pt x="2004" y="61213"/>
                </a:lnTo>
                <a:lnTo>
                  <a:pt x="1586" y="62102"/>
                </a:lnTo>
                <a:lnTo>
                  <a:pt x="2416" y="61213"/>
                </a:lnTo>
                <a:lnTo>
                  <a:pt x="2909" y="60591"/>
                </a:lnTo>
                <a:close/>
              </a:path>
              <a:path w="1308100" h="73025">
                <a:moveTo>
                  <a:pt x="4326" y="59943"/>
                </a:moveTo>
                <a:lnTo>
                  <a:pt x="3851" y="59943"/>
                </a:lnTo>
                <a:lnTo>
                  <a:pt x="3112" y="60451"/>
                </a:lnTo>
                <a:lnTo>
                  <a:pt x="4326" y="59943"/>
                </a:lnTo>
                <a:close/>
              </a:path>
              <a:path w="1308100" h="73025">
                <a:moveTo>
                  <a:pt x="994426" y="41528"/>
                </a:moveTo>
                <a:lnTo>
                  <a:pt x="501368" y="41528"/>
                </a:lnTo>
                <a:lnTo>
                  <a:pt x="415747" y="43052"/>
                </a:lnTo>
                <a:lnTo>
                  <a:pt x="422755" y="43052"/>
                </a:lnTo>
                <a:lnTo>
                  <a:pt x="110716" y="55499"/>
                </a:lnTo>
                <a:lnTo>
                  <a:pt x="72264" y="57428"/>
                </a:lnTo>
                <a:lnTo>
                  <a:pt x="44041" y="58546"/>
                </a:lnTo>
                <a:lnTo>
                  <a:pt x="20137" y="59943"/>
                </a:lnTo>
                <a:lnTo>
                  <a:pt x="339414" y="59943"/>
                </a:lnTo>
                <a:lnTo>
                  <a:pt x="423263" y="56768"/>
                </a:lnTo>
                <a:lnTo>
                  <a:pt x="495092" y="55371"/>
                </a:lnTo>
                <a:lnTo>
                  <a:pt x="1201072" y="55371"/>
                </a:lnTo>
                <a:lnTo>
                  <a:pt x="1211933" y="53975"/>
                </a:lnTo>
                <a:lnTo>
                  <a:pt x="1212695" y="53720"/>
                </a:lnTo>
                <a:lnTo>
                  <a:pt x="1236190" y="48005"/>
                </a:lnTo>
                <a:lnTo>
                  <a:pt x="1236473" y="48005"/>
                </a:lnTo>
                <a:lnTo>
                  <a:pt x="1247734" y="43941"/>
                </a:lnTo>
                <a:lnTo>
                  <a:pt x="1050770" y="43941"/>
                </a:lnTo>
                <a:lnTo>
                  <a:pt x="994426" y="41528"/>
                </a:lnTo>
                <a:close/>
              </a:path>
              <a:path w="1308100" h="73025">
                <a:moveTo>
                  <a:pt x="1201072" y="55371"/>
                </a:moveTo>
                <a:lnTo>
                  <a:pt x="990826" y="55371"/>
                </a:lnTo>
                <a:lnTo>
                  <a:pt x="1050262" y="57912"/>
                </a:lnTo>
                <a:lnTo>
                  <a:pt x="1181326" y="57912"/>
                </a:lnTo>
                <a:lnTo>
                  <a:pt x="1201072" y="55371"/>
                </a:lnTo>
                <a:close/>
              </a:path>
              <a:path w="1308100" h="73025">
                <a:moveTo>
                  <a:pt x="1232527" y="34474"/>
                </a:moveTo>
                <a:lnTo>
                  <a:pt x="1209393" y="40131"/>
                </a:lnTo>
                <a:lnTo>
                  <a:pt x="1209168" y="40131"/>
                </a:lnTo>
                <a:lnTo>
                  <a:pt x="1179548" y="43941"/>
                </a:lnTo>
                <a:lnTo>
                  <a:pt x="1247734" y="43941"/>
                </a:lnTo>
                <a:lnTo>
                  <a:pt x="1253716" y="41782"/>
                </a:lnTo>
                <a:lnTo>
                  <a:pt x="1254351" y="41528"/>
                </a:lnTo>
                <a:lnTo>
                  <a:pt x="1268321" y="34925"/>
                </a:lnTo>
                <a:lnTo>
                  <a:pt x="1268763" y="34670"/>
                </a:lnTo>
                <a:lnTo>
                  <a:pt x="1231999" y="34670"/>
                </a:lnTo>
                <a:lnTo>
                  <a:pt x="1232527" y="34474"/>
                </a:lnTo>
                <a:close/>
              </a:path>
              <a:path w="1308100" h="73025">
                <a:moveTo>
                  <a:pt x="1300960" y="0"/>
                </a:moveTo>
                <a:lnTo>
                  <a:pt x="1299086" y="507"/>
                </a:lnTo>
                <a:lnTo>
                  <a:pt x="1295118" y="1777"/>
                </a:lnTo>
                <a:lnTo>
                  <a:pt x="1292959" y="3175"/>
                </a:lnTo>
                <a:lnTo>
                  <a:pt x="1292727" y="3175"/>
                </a:lnTo>
                <a:lnTo>
                  <a:pt x="1288006" y="5587"/>
                </a:lnTo>
                <a:lnTo>
                  <a:pt x="1287117" y="6095"/>
                </a:lnTo>
                <a:lnTo>
                  <a:pt x="1280962" y="10199"/>
                </a:lnTo>
                <a:lnTo>
                  <a:pt x="1280682" y="10486"/>
                </a:lnTo>
                <a:lnTo>
                  <a:pt x="1280069" y="10794"/>
                </a:lnTo>
                <a:lnTo>
                  <a:pt x="1279402" y="11239"/>
                </a:lnTo>
                <a:lnTo>
                  <a:pt x="1271684" y="15795"/>
                </a:lnTo>
                <a:lnTo>
                  <a:pt x="1266150" y="19176"/>
                </a:lnTo>
                <a:lnTo>
                  <a:pt x="1261463" y="22097"/>
                </a:lnTo>
                <a:lnTo>
                  <a:pt x="1248072" y="28793"/>
                </a:lnTo>
                <a:lnTo>
                  <a:pt x="1232589" y="34474"/>
                </a:lnTo>
                <a:lnTo>
                  <a:pt x="1231999" y="34670"/>
                </a:lnTo>
                <a:lnTo>
                  <a:pt x="1268763" y="34670"/>
                </a:lnTo>
                <a:lnTo>
                  <a:pt x="1288641" y="23240"/>
                </a:lnTo>
                <a:lnTo>
                  <a:pt x="1294911" y="19176"/>
                </a:lnTo>
                <a:lnTo>
                  <a:pt x="1294737" y="19176"/>
                </a:lnTo>
                <a:lnTo>
                  <a:pt x="1300452" y="16382"/>
                </a:lnTo>
                <a:lnTo>
                  <a:pt x="1300897" y="16128"/>
                </a:lnTo>
                <a:lnTo>
                  <a:pt x="1299426" y="15795"/>
                </a:lnTo>
                <a:lnTo>
                  <a:pt x="1299166" y="15795"/>
                </a:lnTo>
                <a:lnTo>
                  <a:pt x="1291870" y="13842"/>
                </a:lnTo>
                <a:lnTo>
                  <a:pt x="1259092" y="13842"/>
                </a:lnTo>
                <a:lnTo>
                  <a:pt x="1289562" y="13225"/>
                </a:lnTo>
                <a:lnTo>
                  <a:pt x="1305547" y="13225"/>
                </a:lnTo>
                <a:lnTo>
                  <a:pt x="1306346" y="12318"/>
                </a:lnTo>
                <a:lnTo>
                  <a:pt x="1306899" y="11239"/>
                </a:lnTo>
                <a:lnTo>
                  <a:pt x="1308072" y="8508"/>
                </a:lnTo>
                <a:lnTo>
                  <a:pt x="1307961" y="7619"/>
                </a:lnTo>
                <a:lnTo>
                  <a:pt x="1307882" y="6984"/>
                </a:lnTo>
                <a:lnTo>
                  <a:pt x="1307419" y="6095"/>
                </a:lnTo>
                <a:lnTo>
                  <a:pt x="1306929" y="4952"/>
                </a:lnTo>
                <a:lnTo>
                  <a:pt x="1306477" y="4004"/>
                </a:lnTo>
                <a:lnTo>
                  <a:pt x="1305786" y="3175"/>
                </a:lnTo>
                <a:lnTo>
                  <a:pt x="1292959" y="3175"/>
                </a:lnTo>
                <a:lnTo>
                  <a:pt x="1293744" y="2666"/>
                </a:lnTo>
                <a:lnTo>
                  <a:pt x="1305338" y="2666"/>
                </a:lnTo>
                <a:lnTo>
                  <a:pt x="1303940" y="1082"/>
                </a:lnTo>
                <a:lnTo>
                  <a:pt x="1304072" y="1082"/>
                </a:lnTo>
                <a:lnTo>
                  <a:pt x="1300960" y="0"/>
                </a:lnTo>
                <a:close/>
              </a:path>
              <a:path w="1308100" h="73025">
                <a:moveTo>
                  <a:pt x="1295446" y="18830"/>
                </a:moveTo>
                <a:lnTo>
                  <a:pt x="1294737" y="19176"/>
                </a:lnTo>
                <a:lnTo>
                  <a:pt x="1294911" y="19176"/>
                </a:lnTo>
                <a:lnTo>
                  <a:pt x="1295446" y="18830"/>
                </a:lnTo>
                <a:close/>
              </a:path>
              <a:path w="1308100" h="73025">
                <a:moveTo>
                  <a:pt x="1303500" y="14350"/>
                </a:moveTo>
                <a:lnTo>
                  <a:pt x="1299426" y="15795"/>
                </a:lnTo>
                <a:lnTo>
                  <a:pt x="1300960" y="16128"/>
                </a:lnTo>
                <a:lnTo>
                  <a:pt x="1303500" y="14350"/>
                </a:lnTo>
                <a:close/>
              </a:path>
              <a:path w="1308100" h="73025">
                <a:moveTo>
                  <a:pt x="1304622" y="14350"/>
                </a:moveTo>
                <a:lnTo>
                  <a:pt x="1303500" y="14350"/>
                </a:lnTo>
                <a:lnTo>
                  <a:pt x="1300981" y="16128"/>
                </a:lnTo>
                <a:lnTo>
                  <a:pt x="1302056" y="15795"/>
                </a:lnTo>
                <a:lnTo>
                  <a:pt x="1302870" y="15795"/>
                </a:lnTo>
                <a:lnTo>
                  <a:pt x="1304186" y="14874"/>
                </a:lnTo>
                <a:lnTo>
                  <a:pt x="1304622" y="14350"/>
                </a:lnTo>
                <a:close/>
              </a:path>
              <a:path w="1308100" h="73025">
                <a:moveTo>
                  <a:pt x="1305560" y="13225"/>
                </a:moveTo>
                <a:lnTo>
                  <a:pt x="1289562" y="13225"/>
                </a:lnTo>
                <a:lnTo>
                  <a:pt x="1299166" y="15795"/>
                </a:lnTo>
                <a:lnTo>
                  <a:pt x="1299426" y="15795"/>
                </a:lnTo>
                <a:lnTo>
                  <a:pt x="1303500" y="14350"/>
                </a:lnTo>
                <a:lnTo>
                  <a:pt x="1304622" y="14350"/>
                </a:lnTo>
                <a:lnTo>
                  <a:pt x="1305560" y="13225"/>
                </a:lnTo>
                <a:close/>
              </a:path>
              <a:path w="1308100" h="73025">
                <a:moveTo>
                  <a:pt x="1305083" y="14874"/>
                </a:moveTo>
                <a:lnTo>
                  <a:pt x="1304186" y="14874"/>
                </a:lnTo>
                <a:lnTo>
                  <a:pt x="1302870" y="15795"/>
                </a:lnTo>
                <a:lnTo>
                  <a:pt x="1302056" y="15795"/>
                </a:lnTo>
                <a:lnTo>
                  <a:pt x="1305083" y="14874"/>
                </a:lnTo>
                <a:close/>
              </a:path>
              <a:path w="1308100" h="73025">
                <a:moveTo>
                  <a:pt x="1306385" y="12318"/>
                </a:moveTo>
                <a:lnTo>
                  <a:pt x="1305560" y="13225"/>
                </a:lnTo>
                <a:lnTo>
                  <a:pt x="1304186" y="14874"/>
                </a:lnTo>
                <a:lnTo>
                  <a:pt x="1305659" y="13842"/>
                </a:lnTo>
                <a:lnTo>
                  <a:pt x="1306385" y="12318"/>
                </a:lnTo>
                <a:close/>
              </a:path>
              <a:path w="1308100" h="73025">
                <a:moveTo>
                  <a:pt x="1299013" y="507"/>
                </a:moveTo>
                <a:lnTo>
                  <a:pt x="1288981" y="3175"/>
                </a:lnTo>
                <a:lnTo>
                  <a:pt x="1270861" y="6984"/>
                </a:lnTo>
                <a:lnTo>
                  <a:pt x="1269210" y="7365"/>
                </a:lnTo>
                <a:lnTo>
                  <a:pt x="1267940" y="8889"/>
                </a:lnTo>
                <a:lnTo>
                  <a:pt x="1268448" y="12318"/>
                </a:lnTo>
                <a:lnTo>
                  <a:pt x="1269972" y="13842"/>
                </a:lnTo>
                <a:lnTo>
                  <a:pt x="1274976" y="13842"/>
                </a:lnTo>
                <a:lnTo>
                  <a:pt x="1279402" y="11239"/>
                </a:lnTo>
                <a:lnTo>
                  <a:pt x="1287117" y="6095"/>
                </a:lnTo>
                <a:lnTo>
                  <a:pt x="1288006" y="5587"/>
                </a:lnTo>
                <a:lnTo>
                  <a:pt x="1293721" y="2666"/>
                </a:lnTo>
                <a:lnTo>
                  <a:pt x="1295118" y="1777"/>
                </a:lnTo>
                <a:lnTo>
                  <a:pt x="1298063" y="835"/>
                </a:lnTo>
                <a:lnTo>
                  <a:pt x="1299013" y="507"/>
                </a:lnTo>
                <a:close/>
              </a:path>
              <a:path w="1308100" h="73025">
                <a:moveTo>
                  <a:pt x="1289562" y="13225"/>
                </a:moveTo>
                <a:lnTo>
                  <a:pt x="1259092" y="13842"/>
                </a:lnTo>
                <a:lnTo>
                  <a:pt x="1291870" y="13842"/>
                </a:lnTo>
                <a:lnTo>
                  <a:pt x="1289562" y="13225"/>
                </a:lnTo>
                <a:close/>
              </a:path>
              <a:path w="1308100" h="73025">
                <a:moveTo>
                  <a:pt x="1307920" y="8889"/>
                </a:moveTo>
                <a:lnTo>
                  <a:pt x="1306899" y="11239"/>
                </a:lnTo>
                <a:lnTo>
                  <a:pt x="1306385" y="12318"/>
                </a:lnTo>
                <a:lnTo>
                  <a:pt x="1307691" y="10794"/>
                </a:lnTo>
                <a:lnTo>
                  <a:pt x="1307920" y="8889"/>
                </a:lnTo>
                <a:close/>
              </a:path>
              <a:path w="1308100" h="73025">
                <a:moveTo>
                  <a:pt x="1280962" y="10199"/>
                </a:moveTo>
                <a:lnTo>
                  <a:pt x="1280069" y="10794"/>
                </a:lnTo>
                <a:lnTo>
                  <a:pt x="1280682" y="10486"/>
                </a:lnTo>
                <a:lnTo>
                  <a:pt x="1280962" y="10199"/>
                </a:lnTo>
                <a:close/>
              </a:path>
              <a:path w="1308100" h="73025">
                <a:moveTo>
                  <a:pt x="1306477" y="4004"/>
                </a:moveTo>
                <a:lnTo>
                  <a:pt x="1306929" y="4952"/>
                </a:lnTo>
                <a:lnTo>
                  <a:pt x="1307800" y="6984"/>
                </a:lnTo>
                <a:lnTo>
                  <a:pt x="1307691" y="5460"/>
                </a:lnTo>
                <a:lnTo>
                  <a:pt x="1306477" y="4004"/>
                </a:lnTo>
                <a:close/>
              </a:path>
              <a:path w="1308100" h="73025">
                <a:moveTo>
                  <a:pt x="1303940" y="1082"/>
                </a:moveTo>
                <a:lnTo>
                  <a:pt x="1305786" y="3175"/>
                </a:lnTo>
                <a:lnTo>
                  <a:pt x="1306477" y="4004"/>
                </a:lnTo>
                <a:lnTo>
                  <a:pt x="1305659" y="2285"/>
                </a:lnTo>
                <a:lnTo>
                  <a:pt x="1303940" y="1082"/>
                </a:lnTo>
                <a:close/>
              </a:path>
              <a:path w="1308100" h="73025">
                <a:moveTo>
                  <a:pt x="1290920" y="2666"/>
                </a:moveTo>
                <a:lnTo>
                  <a:pt x="1288559" y="3175"/>
                </a:lnTo>
                <a:lnTo>
                  <a:pt x="1288992" y="3175"/>
                </a:lnTo>
                <a:lnTo>
                  <a:pt x="1290920" y="2666"/>
                </a:lnTo>
                <a:close/>
              </a:path>
              <a:path w="1308100" h="73025">
                <a:moveTo>
                  <a:pt x="1303119" y="507"/>
                </a:moveTo>
                <a:lnTo>
                  <a:pt x="1302421" y="507"/>
                </a:lnTo>
                <a:lnTo>
                  <a:pt x="1304072" y="1082"/>
                </a:lnTo>
                <a:lnTo>
                  <a:pt x="1303940" y="1082"/>
                </a:lnTo>
                <a:lnTo>
                  <a:pt x="1303119" y="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Safe</a:t>
            </a:r>
            <a:r>
              <a:rPr spc="-30" dirty="0"/>
              <a:t> </a:t>
            </a:r>
            <a:r>
              <a:rPr dirty="0"/>
              <a:t>communication</a:t>
            </a:r>
            <a:r>
              <a:rPr spc="-3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five</a:t>
            </a:r>
            <a:r>
              <a:rPr spc="-25" dirty="0"/>
              <a:t> </a:t>
            </a:r>
            <a:r>
              <a:rPr spc="-10" dirty="0"/>
              <a:t>processes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76394" y="2628048"/>
            <a:ext cx="437515" cy="516890"/>
            <a:chOff x="3576394" y="2628048"/>
            <a:chExt cx="437515" cy="516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6394" y="2706250"/>
              <a:ext cx="437009" cy="4383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97080" y="2628048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85109"/>
                  </a:moveTo>
                  <a:lnTo>
                    <a:pt x="0" y="0"/>
                  </a:lnTo>
                </a:path>
              </a:pathLst>
            </a:custGeom>
            <a:ln w="13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74914" y="3317795"/>
            <a:ext cx="493395" cy="169545"/>
            <a:chOff x="4174914" y="3317795"/>
            <a:chExt cx="493395" cy="1695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4914" y="3317795"/>
              <a:ext cx="172137" cy="1663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4159" y="3359249"/>
              <a:ext cx="162675" cy="1248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5938" y="3359249"/>
              <a:ext cx="111793" cy="127783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0095" y="3317795"/>
            <a:ext cx="108876" cy="16923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140057" y="3317795"/>
            <a:ext cx="492759" cy="169545"/>
            <a:chOff x="7140057" y="3317795"/>
            <a:chExt cx="492759" cy="1695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0057" y="3317795"/>
              <a:ext cx="172286" cy="166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8529" y="3359249"/>
              <a:ext cx="293690" cy="12778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29819" y="3317795"/>
            <a:ext cx="64570" cy="1663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38258" y="5574305"/>
            <a:ext cx="493395" cy="170180"/>
            <a:chOff x="5738258" y="5574305"/>
            <a:chExt cx="493395" cy="17018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38258" y="5574305"/>
              <a:ext cx="172137" cy="1663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7503" y="5616485"/>
              <a:ext cx="162675" cy="1241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19282" y="5616485"/>
              <a:ext cx="111763" cy="12778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09779" y="5574305"/>
            <a:ext cx="112507" cy="16633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452494" y="2706250"/>
            <a:ext cx="515620" cy="438784"/>
            <a:chOff x="7452494" y="2706250"/>
            <a:chExt cx="515620" cy="438784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9796" y="2706250"/>
              <a:ext cx="437836" cy="4383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52494" y="2921737"/>
              <a:ext cx="84455" cy="0"/>
            </a:xfrm>
            <a:custGeom>
              <a:avLst/>
              <a:gdLst/>
              <a:ahLst/>
              <a:cxnLst/>
              <a:rect l="l" t="t" r="r" b="b"/>
              <a:pathLst>
                <a:path w="84454">
                  <a:moveTo>
                    <a:pt x="84209" y="0"/>
                  </a:moveTo>
                  <a:lnTo>
                    <a:pt x="0" y="0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529796" y="1567384"/>
            <a:ext cx="1106170" cy="1007744"/>
            <a:chOff x="7529796" y="1567384"/>
            <a:chExt cx="1106170" cy="1007744"/>
          </a:xfrm>
        </p:grpSpPr>
        <p:sp>
          <p:nvSpPr>
            <p:cNvPr id="24" name="object 24"/>
            <p:cNvSpPr/>
            <p:nvPr/>
          </p:nvSpPr>
          <p:spPr>
            <a:xfrm>
              <a:off x="7547118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2456" y="0"/>
                  </a:moveTo>
                  <a:lnTo>
                    <a:pt x="169608" y="5058"/>
                  </a:lnTo>
                  <a:lnTo>
                    <a:pt x="129438" y="17557"/>
                  </a:lnTo>
                  <a:lnTo>
                    <a:pt x="94028" y="35710"/>
                  </a:lnTo>
                  <a:lnTo>
                    <a:pt x="63380" y="61898"/>
                  </a:lnTo>
                  <a:lnTo>
                    <a:pt x="37194" y="93144"/>
                  </a:lnTo>
                  <a:lnTo>
                    <a:pt x="16960" y="130343"/>
                  </a:lnTo>
                  <a:lnTo>
                    <a:pt x="4463" y="168731"/>
                  </a:lnTo>
                  <a:lnTo>
                    <a:pt x="0" y="211584"/>
                  </a:lnTo>
                  <a:lnTo>
                    <a:pt x="4463" y="255329"/>
                  </a:lnTo>
                  <a:lnTo>
                    <a:pt x="16960" y="295206"/>
                  </a:lnTo>
                  <a:lnTo>
                    <a:pt x="37194" y="330916"/>
                  </a:lnTo>
                  <a:lnTo>
                    <a:pt x="63380" y="361568"/>
                  </a:lnTo>
                  <a:lnTo>
                    <a:pt x="94028" y="388351"/>
                  </a:lnTo>
                  <a:lnTo>
                    <a:pt x="129438" y="407991"/>
                  </a:lnTo>
                  <a:lnTo>
                    <a:pt x="169608" y="420490"/>
                  </a:lnTo>
                  <a:lnTo>
                    <a:pt x="212456" y="425549"/>
                  </a:lnTo>
                  <a:lnTo>
                    <a:pt x="256198" y="420490"/>
                  </a:lnTo>
                  <a:lnTo>
                    <a:pt x="294583" y="407991"/>
                  </a:lnTo>
                  <a:lnTo>
                    <a:pt x="331778" y="388351"/>
                  </a:lnTo>
                  <a:lnTo>
                    <a:pt x="362129" y="361568"/>
                  </a:lnTo>
                  <a:lnTo>
                    <a:pt x="388314" y="330916"/>
                  </a:lnTo>
                  <a:lnTo>
                    <a:pt x="406465" y="295206"/>
                  </a:lnTo>
                  <a:lnTo>
                    <a:pt x="418962" y="255329"/>
                  </a:lnTo>
                  <a:lnTo>
                    <a:pt x="424021" y="211584"/>
                  </a:lnTo>
                  <a:lnTo>
                    <a:pt x="418962" y="168731"/>
                  </a:lnTo>
                  <a:lnTo>
                    <a:pt x="406465" y="130343"/>
                  </a:lnTo>
                  <a:lnTo>
                    <a:pt x="388314" y="93144"/>
                  </a:lnTo>
                  <a:lnTo>
                    <a:pt x="362129" y="61898"/>
                  </a:lnTo>
                  <a:lnTo>
                    <a:pt x="331778" y="35710"/>
                  </a:lnTo>
                  <a:lnTo>
                    <a:pt x="294583" y="17557"/>
                  </a:lnTo>
                  <a:lnTo>
                    <a:pt x="256198" y="5058"/>
                  </a:lnTo>
                  <a:lnTo>
                    <a:pt x="212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47118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2456" y="0"/>
                  </a:moveTo>
                  <a:lnTo>
                    <a:pt x="256198" y="5058"/>
                  </a:lnTo>
                  <a:lnTo>
                    <a:pt x="294583" y="17557"/>
                  </a:lnTo>
                  <a:lnTo>
                    <a:pt x="331778" y="35710"/>
                  </a:lnTo>
                  <a:lnTo>
                    <a:pt x="362129" y="61898"/>
                  </a:lnTo>
                  <a:lnTo>
                    <a:pt x="388314" y="93144"/>
                  </a:lnTo>
                  <a:lnTo>
                    <a:pt x="406465" y="130343"/>
                  </a:lnTo>
                  <a:lnTo>
                    <a:pt x="418962" y="168731"/>
                  </a:lnTo>
                  <a:lnTo>
                    <a:pt x="424021" y="211584"/>
                  </a:lnTo>
                  <a:lnTo>
                    <a:pt x="418962" y="255329"/>
                  </a:lnTo>
                  <a:lnTo>
                    <a:pt x="406465" y="295206"/>
                  </a:lnTo>
                  <a:lnTo>
                    <a:pt x="388314" y="330916"/>
                  </a:lnTo>
                  <a:lnTo>
                    <a:pt x="362129" y="361568"/>
                  </a:lnTo>
                  <a:lnTo>
                    <a:pt x="331778" y="388351"/>
                  </a:lnTo>
                  <a:lnTo>
                    <a:pt x="294583" y="407991"/>
                  </a:lnTo>
                  <a:lnTo>
                    <a:pt x="256198" y="420490"/>
                  </a:lnTo>
                  <a:lnTo>
                    <a:pt x="212456" y="425549"/>
                  </a:lnTo>
                  <a:lnTo>
                    <a:pt x="169608" y="420490"/>
                  </a:lnTo>
                  <a:lnTo>
                    <a:pt x="129438" y="407991"/>
                  </a:lnTo>
                  <a:lnTo>
                    <a:pt x="94028" y="388351"/>
                  </a:lnTo>
                  <a:lnTo>
                    <a:pt x="63380" y="361568"/>
                  </a:lnTo>
                  <a:lnTo>
                    <a:pt x="37194" y="330916"/>
                  </a:lnTo>
                  <a:lnTo>
                    <a:pt x="16960" y="295206"/>
                  </a:lnTo>
                  <a:lnTo>
                    <a:pt x="4463" y="255329"/>
                  </a:lnTo>
                  <a:lnTo>
                    <a:pt x="0" y="211584"/>
                  </a:lnTo>
                  <a:lnTo>
                    <a:pt x="4463" y="168731"/>
                  </a:lnTo>
                  <a:lnTo>
                    <a:pt x="16960" y="130343"/>
                  </a:lnTo>
                  <a:lnTo>
                    <a:pt x="37194" y="93144"/>
                  </a:lnTo>
                  <a:lnTo>
                    <a:pt x="63380" y="61898"/>
                  </a:lnTo>
                  <a:lnTo>
                    <a:pt x="94028" y="35710"/>
                  </a:lnTo>
                  <a:lnTo>
                    <a:pt x="129438" y="17557"/>
                  </a:lnTo>
                  <a:lnTo>
                    <a:pt x="169608" y="5058"/>
                  </a:lnTo>
                  <a:lnTo>
                    <a:pt x="212456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9796" y="1567384"/>
              <a:ext cx="437836" cy="4390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98113" y="2136073"/>
              <a:ext cx="437539" cy="43847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89311" y="1942110"/>
              <a:ext cx="359410" cy="285115"/>
            </a:xfrm>
            <a:custGeom>
              <a:avLst/>
              <a:gdLst/>
              <a:ahLst/>
              <a:cxnLst/>
              <a:rect l="l" t="t" r="r" b="b"/>
              <a:pathLst>
                <a:path w="359409" h="285114">
                  <a:moveTo>
                    <a:pt x="0" y="0"/>
                  </a:moveTo>
                  <a:lnTo>
                    <a:pt x="359153" y="284493"/>
                  </a:lnTo>
                </a:path>
                <a:path w="359409" h="285114">
                  <a:moveTo>
                    <a:pt x="228525" y="254734"/>
                  </a:moveTo>
                  <a:lnTo>
                    <a:pt x="359153" y="284493"/>
                  </a:lnTo>
                </a:path>
                <a:path w="359409" h="285114">
                  <a:moveTo>
                    <a:pt x="359153" y="284493"/>
                  </a:moveTo>
                  <a:lnTo>
                    <a:pt x="306783" y="162184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576394" y="1567384"/>
            <a:ext cx="1470660" cy="579120"/>
            <a:chOff x="3576394" y="1567384"/>
            <a:chExt cx="1470660" cy="579120"/>
          </a:xfrm>
        </p:grpSpPr>
        <p:sp>
          <p:nvSpPr>
            <p:cNvPr id="30" name="object 30"/>
            <p:cNvSpPr/>
            <p:nvPr/>
          </p:nvSpPr>
          <p:spPr>
            <a:xfrm>
              <a:off x="3593845" y="1584708"/>
              <a:ext cx="423545" cy="426084"/>
            </a:xfrm>
            <a:custGeom>
              <a:avLst/>
              <a:gdLst/>
              <a:ahLst/>
              <a:cxnLst/>
              <a:rect l="l" t="t" r="r" b="b"/>
              <a:pathLst>
                <a:path w="423545" h="426085">
                  <a:moveTo>
                    <a:pt x="210867" y="0"/>
                  </a:moveTo>
                  <a:lnTo>
                    <a:pt x="167242" y="5058"/>
                  </a:lnTo>
                  <a:lnTo>
                    <a:pt x="129428" y="17557"/>
                  </a:lnTo>
                  <a:lnTo>
                    <a:pt x="92346" y="35710"/>
                  </a:lnTo>
                  <a:lnTo>
                    <a:pt x="61078" y="61898"/>
                  </a:lnTo>
                  <a:lnTo>
                    <a:pt x="34902" y="93144"/>
                  </a:lnTo>
                  <a:lnTo>
                    <a:pt x="16724" y="130343"/>
                  </a:lnTo>
                  <a:lnTo>
                    <a:pt x="4362" y="168731"/>
                  </a:lnTo>
                  <a:lnTo>
                    <a:pt x="0" y="211584"/>
                  </a:lnTo>
                  <a:lnTo>
                    <a:pt x="4362" y="255329"/>
                  </a:lnTo>
                  <a:lnTo>
                    <a:pt x="16724" y="295206"/>
                  </a:lnTo>
                  <a:lnTo>
                    <a:pt x="34902" y="330916"/>
                  </a:lnTo>
                  <a:lnTo>
                    <a:pt x="61079" y="361568"/>
                  </a:lnTo>
                  <a:lnTo>
                    <a:pt x="92346" y="388351"/>
                  </a:lnTo>
                  <a:lnTo>
                    <a:pt x="129428" y="407991"/>
                  </a:lnTo>
                  <a:lnTo>
                    <a:pt x="167242" y="420490"/>
                  </a:lnTo>
                  <a:lnTo>
                    <a:pt x="210867" y="425549"/>
                  </a:lnTo>
                  <a:lnTo>
                    <a:pt x="253769" y="420490"/>
                  </a:lnTo>
                  <a:lnTo>
                    <a:pt x="293775" y="407991"/>
                  </a:lnTo>
                  <a:lnTo>
                    <a:pt x="329393" y="388351"/>
                  </a:lnTo>
                  <a:lnTo>
                    <a:pt x="359923" y="361568"/>
                  </a:lnTo>
                  <a:lnTo>
                    <a:pt x="386108" y="330916"/>
                  </a:lnTo>
                  <a:lnTo>
                    <a:pt x="406461" y="295206"/>
                  </a:lnTo>
                  <a:lnTo>
                    <a:pt x="418839" y="255329"/>
                  </a:lnTo>
                  <a:lnTo>
                    <a:pt x="423184" y="211584"/>
                  </a:lnTo>
                  <a:lnTo>
                    <a:pt x="418839" y="168731"/>
                  </a:lnTo>
                  <a:lnTo>
                    <a:pt x="406461" y="130343"/>
                  </a:lnTo>
                  <a:lnTo>
                    <a:pt x="386108" y="93144"/>
                  </a:lnTo>
                  <a:lnTo>
                    <a:pt x="359923" y="61898"/>
                  </a:lnTo>
                  <a:lnTo>
                    <a:pt x="329393" y="35710"/>
                  </a:lnTo>
                  <a:lnTo>
                    <a:pt x="293775" y="17557"/>
                  </a:lnTo>
                  <a:lnTo>
                    <a:pt x="253769" y="5058"/>
                  </a:lnTo>
                  <a:lnTo>
                    <a:pt x="210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93845" y="1584708"/>
              <a:ext cx="423545" cy="426084"/>
            </a:xfrm>
            <a:custGeom>
              <a:avLst/>
              <a:gdLst/>
              <a:ahLst/>
              <a:cxnLst/>
              <a:rect l="l" t="t" r="r" b="b"/>
              <a:pathLst>
                <a:path w="423545" h="426085">
                  <a:moveTo>
                    <a:pt x="210867" y="0"/>
                  </a:moveTo>
                  <a:lnTo>
                    <a:pt x="253769" y="5058"/>
                  </a:lnTo>
                  <a:lnTo>
                    <a:pt x="293775" y="17557"/>
                  </a:lnTo>
                  <a:lnTo>
                    <a:pt x="329393" y="35710"/>
                  </a:lnTo>
                  <a:lnTo>
                    <a:pt x="359923" y="61898"/>
                  </a:lnTo>
                  <a:lnTo>
                    <a:pt x="386108" y="93144"/>
                  </a:lnTo>
                  <a:lnTo>
                    <a:pt x="406461" y="130343"/>
                  </a:lnTo>
                  <a:lnTo>
                    <a:pt x="418839" y="168731"/>
                  </a:lnTo>
                  <a:lnTo>
                    <a:pt x="423184" y="211584"/>
                  </a:lnTo>
                  <a:lnTo>
                    <a:pt x="418839" y="255329"/>
                  </a:lnTo>
                  <a:lnTo>
                    <a:pt x="406461" y="295206"/>
                  </a:lnTo>
                  <a:lnTo>
                    <a:pt x="386108" y="330916"/>
                  </a:lnTo>
                  <a:lnTo>
                    <a:pt x="359923" y="361568"/>
                  </a:lnTo>
                  <a:lnTo>
                    <a:pt x="329393" y="388351"/>
                  </a:lnTo>
                  <a:lnTo>
                    <a:pt x="293775" y="407991"/>
                  </a:lnTo>
                  <a:lnTo>
                    <a:pt x="253769" y="420490"/>
                  </a:lnTo>
                  <a:lnTo>
                    <a:pt x="210867" y="425549"/>
                  </a:lnTo>
                  <a:lnTo>
                    <a:pt x="167242" y="420490"/>
                  </a:lnTo>
                  <a:lnTo>
                    <a:pt x="129428" y="407991"/>
                  </a:lnTo>
                  <a:lnTo>
                    <a:pt x="92346" y="388351"/>
                  </a:lnTo>
                  <a:lnTo>
                    <a:pt x="61079" y="361568"/>
                  </a:lnTo>
                  <a:lnTo>
                    <a:pt x="34902" y="330916"/>
                  </a:lnTo>
                  <a:lnTo>
                    <a:pt x="16724" y="295206"/>
                  </a:lnTo>
                  <a:lnTo>
                    <a:pt x="4362" y="255329"/>
                  </a:lnTo>
                  <a:lnTo>
                    <a:pt x="0" y="211584"/>
                  </a:lnTo>
                  <a:lnTo>
                    <a:pt x="4362" y="168731"/>
                  </a:lnTo>
                  <a:lnTo>
                    <a:pt x="16724" y="130343"/>
                  </a:lnTo>
                  <a:lnTo>
                    <a:pt x="34902" y="93144"/>
                  </a:lnTo>
                  <a:lnTo>
                    <a:pt x="61078" y="61898"/>
                  </a:lnTo>
                  <a:lnTo>
                    <a:pt x="92346" y="35710"/>
                  </a:lnTo>
                  <a:lnTo>
                    <a:pt x="129428" y="17557"/>
                  </a:lnTo>
                  <a:lnTo>
                    <a:pt x="167242" y="5058"/>
                  </a:lnTo>
                  <a:lnTo>
                    <a:pt x="210867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76394" y="1567384"/>
              <a:ext cx="437009" cy="4390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20568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1594" y="0"/>
                  </a:moveTo>
                  <a:lnTo>
                    <a:pt x="167942" y="5058"/>
                  </a:lnTo>
                  <a:lnTo>
                    <a:pt x="129408" y="17557"/>
                  </a:lnTo>
                  <a:lnTo>
                    <a:pt x="93076" y="35710"/>
                  </a:lnTo>
                  <a:lnTo>
                    <a:pt x="61802" y="61898"/>
                  </a:lnTo>
                  <a:lnTo>
                    <a:pt x="35617" y="93144"/>
                  </a:lnTo>
                  <a:lnTo>
                    <a:pt x="17436" y="130343"/>
                  </a:lnTo>
                  <a:lnTo>
                    <a:pt x="5088" y="168731"/>
                  </a:lnTo>
                  <a:lnTo>
                    <a:pt x="0" y="211584"/>
                  </a:lnTo>
                  <a:lnTo>
                    <a:pt x="5088" y="255329"/>
                  </a:lnTo>
                  <a:lnTo>
                    <a:pt x="17436" y="295206"/>
                  </a:lnTo>
                  <a:lnTo>
                    <a:pt x="35617" y="330916"/>
                  </a:lnTo>
                  <a:lnTo>
                    <a:pt x="61802" y="361568"/>
                  </a:lnTo>
                  <a:lnTo>
                    <a:pt x="93076" y="388351"/>
                  </a:lnTo>
                  <a:lnTo>
                    <a:pt x="129408" y="407991"/>
                  </a:lnTo>
                  <a:lnTo>
                    <a:pt x="167942" y="420490"/>
                  </a:lnTo>
                  <a:lnTo>
                    <a:pt x="211594" y="425549"/>
                  </a:lnTo>
                  <a:lnTo>
                    <a:pt x="254472" y="420490"/>
                  </a:lnTo>
                  <a:lnTo>
                    <a:pt x="294464" y="407991"/>
                  </a:lnTo>
                  <a:lnTo>
                    <a:pt x="330111" y="388351"/>
                  </a:lnTo>
                  <a:lnTo>
                    <a:pt x="360641" y="361568"/>
                  </a:lnTo>
                  <a:lnTo>
                    <a:pt x="386826" y="330916"/>
                  </a:lnTo>
                  <a:lnTo>
                    <a:pt x="407179" y="295206"/>
                  </a:lnTo>
                  <a:lnTo>
                    <a:pt x="419557" y="255329"/>
                  </a:lnTo>
                  <a:lnTo>
                    <a:pt x="423902" y="211584"/>
                  </a:lnTo>
                  <a:lnTo>
                    <a:pt x="419557" y="168731"/>
                  </a:lnTo>
                  <a:lnTo>
                    <a:pt x="407179" y="130343"/>
                  </a:lnTo>
                  <a:lnTo>
                    <a:pt x="386826" y="93144"/>
                  </a:lnTo>
                  <a:lnTo>
                    <a:pt x="360641" y="61898"/>
                  </a:lnTo>
                  <a:lnTo>
                    <a:pt x="330111" y="35710"/>
                  </a:lnTo>
                  <a:lnTo>
                    <a:pt x="294464" y="17557"/>
                  </a:lnTo>
                  <a:lnTo>
                    <a:pt x="254472" y="5058"/>
                  </a:lnTo>
                  <a:lnTo>
                    <a:pt x="2115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20568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1594" y="0"/>
                  </a:moveTo>
                  <a:lnTo>
                    <a:pt x="254472" y="5058"/>
                  </a:lnTo>
                  <a:lnTo>
                    <a:pt x="294464" y="17557"/>
                  </a:lnTo>
                  <a:lnTo>
                    <a:pt x="330111" y="35710"/>
                  </a:lnTo>
                  <a:lnTo>
                    <a:pt x="360641" y="61898"/>
                  </a:lnTo>
                  <a:lnTo>
                    <a:pt x="386826" y="93144"/>
                  </a:lnTo>
                  <a:lnTo>
                    <a:pt x="407179" y="130343"/>
                  </a:lnTo>
                  <a:lnTo>
                    <a:pt x="419557" y="168731"/>
                  </a:lnTo>
                  <a:lnTo>
                    <a:pt x="423902" y="211584"/>
                  </a:lnTo>
                  <a:lnTo>
                    <a:pt x="419557" y="255329"/>
                  </a:lnTo>
                  <a:lnTo>
                    <a:pt x="407179" y="295206"/>
                  </a:lnTo>
                  <a:lnTo>
                    <a:pt x="386826" y="330916"/>
                  </a:lnTo>
                  <a:lnTo>
                    <a:pt x="360641" y="361568"/>
                  </a:lnTo>
                  <a:lnTo>
                    <a:pt x="330111" y="388351"/>
                  </a:lnTo>
                  <a:lnTo>
                    <a:pt x="294464" y="407991"/>
                  </a:lnTo>
                  <a:lnTo>
                    <a:pt x="254472" y="420490"/>
                  </a:lnTo>
                  <a:lnTo>
                    <a:pt x="211594" y="425549"/>
                  </a:lnTo>
                  <a:lnTo>
                    <a:pt x="167942" y="420490"/>
                  </a:lnTo>
                  <a:lnTo>
                    <a:pt x="129408" y="407991"/>
                  </a:lnTo>
                  <a:lnTo>
                    <a:pt x="93076" y="388351"/>
                  </a:lnTo>
                  <a:lnTo>
                    <a:pt x="61802" y="361568"/>
                  </a:lnTo>
                  <a:lnTo>
                    <a:pt x="35617" y="330916"/>
                  </a:lnTo>
                  <a:lnTo>
                    <a:pt x="17436" y="295206"/>
                  </a:lnTo>
                  <a:lnTo>
                    <a:pt x="5088" y="255329"/>
                  </a:lnTo>
                  <a:lnTo>
                    <a:pt x="0" y="211584"/>
                  </a:lnTo>
                  <a:lnTo>
                    <a:pt x="5088" y="168731"/>
                  </a:lnTo>
                  <a:lnTo>
                    <a:pt x="17436" y="130343"/>
                  </a:lnTo>
                  <a:lnTo>
                    <a:pt x="35617" y="93144"/>
                  </a:lnTo>
                  <a:lnTo>
                    <a:pt x="61802" y="61898"/>
                  </a:lnTo>
                  <a:lnTo>
                    <a:pt x="93076" y="35710"/>
                  </a:lnTo>
                  <a:lnTo>
                    <a:pt x="129408" y="17557"/>
                  </a:lnTo>
                  <a:lnTo>
                    <a:pt x="167942" y="5058"/>
                  </a:lnTo>
                  <a:lnTo>
                    <a:pt x="211594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03096" y="1567384"/>
              <a:ext cx="437747" cy="43906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733819" y="1722491"/>
              <a:ext cx="876300" cy="423545"/>
            </a:xfrm>
            <a:custGeom>
              <a:avLst/>
              <a:gdLst/>
              <a:ahLst/>
              <a:cxnLst/>
              <a:rect l="l" t="t" r="r" b="b"/>
              <a:pathLst>
                <a:path w="876300" h="423544">
                  <a:moveTo>
                    <a:pt x="272676" y="63386"/>
                  </a:moveTo>
                  <a:lnTo>
                    <a:pt x="876185" y="63386"/>
                  </a:lnTo>
                </a:path>
                <a:path w="876300" h="423544">
                  <a:moveTo>
                    <a:pt x="754751" y="120820"/>
                  </a:moveTo>
                  <a:lnTo>
                    <a:pt x="876185" y="63386"/>
                  </a:lnTo>
                </a:path>
                <a:path w="876300" h="423544">
                  <a:moveTo>
                    <a:pt x="876185" y="63386"/>
                  </a:moveTo>
                  <a:lnTo>
                    <a:pt x="761298" y="0"/>
                  </a:lnTo>
                </a:path>
                <a:path w="876300" h="423544">
                  <a:moveTo>
                    <a:pt x="63260" y="423466"/>
                  </a:moveTo>
                  <a:lnTo>
                    <a:pt x="63260" y="338356"/>
                  </a:lnTo>
                </a:path>
                <a:path w="876300" h="423544">
                  <a:moveTo>
                    <a:pt x="63260" y="283005"/>
                  </a:moveTo>
                  <a:lnTo>
                    <a:pt x="63260" y="277053"/>
                  </a:lnTo>
                </a:path>
                <a:path w="876300" h="423544">
                  <a:moveTo>
                    <a:pt x="119975" y="397278"/>
                  </a:moveTo>
                  <a:lnTo>
                    <a:pt x="63260" y="277053"/>
                  </a:lnTo>
                </a:path>
                <a:path w="876300" h="423544">
                  <a:moveTo>
                    <a:pt x="63260" y="277053"/>
                  </a:moveTo>
                  <a:lnTo>
                    <a:pt x="0" y="392814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502384" y="1567384"/>
            <a:ext cx="611505" cy="1577340"/>
            <a:chOff x="6502384" y="1567384"/>
            <a:chExt cx="611505" cy="1577340"/>
          </a:xfrm>
        </p:grpSpPr>
        <p:sp>
          <p:nvSpPr>
            <p:cNvPr id="38" name="object 38"/>
            <p:cNvSpPr/>
            <p:nvPr/>
          </p:nvSpPr>
          <p:spPr>
            <a:xfrm>
              <a:off x="6519826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3171" y="0"/>
                  </a:moveTo>
                  <a:lnTo>
                    <a:pt x="169429" y="5058"/>
                  </a:lnTo>
                  <a:lnTo>
                    <a:pt x="129557" y="17557"/>
                  </a:lnTo>
                  <a:lnTo>
                    <a:pt x="93850" y="35710"/>
                  </a:lnTo>
                  <a:lnTo>
                    <a:pt x="63201" y="61898"/>
                  </a:lnTo>
                  <a:lnTo>
                    <a:pt x="37016" y="93144"/>
                  </a:lnTo>
                  <a:lnTo>
                    <a:pt x="17436" y="130343"/>
                  </a:lnTo>
                  <a:lnTo>
                    <a:pt x="5088" y="168731"/>
                  </a:lnTo>
                  <a:lnTo>
                    <a:pt x="0" y="211584"/>
                  </a:lnTo>
                  <a:lnTo>
                    <a:pt x="5088" y="255329"/>
                  </a:lnTo>
                  <a:lnTo>
                    <a:pt x="17436" y="295206"/>
                  </a:lnTo>
                  <a:lnTo>
                    <a:pt x="37016" y="330916"/>
                  </a:lnTo>
                  <a:lnTo>
                    <a:pt x="63201" y="361568"/>
                  </a:lnTo>
                  <a:lnTo>
                    <a:pt x="93850" y="388351"/>
                  </a:lnTo>
                  <a:lnTo>
                    <a:pt x="129557" y="407991"/>
                  </a:lnTo>
                  <a:lnTo>
                    <a:pt x="169429" y="420490"/>
                  </a:lnTo>
                  <a:lnTo>
                    <a:pt x="213171" y="425549"/>
                  </a:lnTo>
                  <a:lnTo>
                    <a:pt x="256019" y="420490"/>
                  </a:lnTo>
                  <a:lnTo>
                    <a:pt x="294404" y="407991"/>
                  </a:lnTo>
                  <a:lnTo>
                    <a:pt x="331599" y="388351"/>
                  </a:lnTo>
                  <a:lnTo>
                    <a:pt x="362248" y="361568"/>
                  </a:lnTo>
                  <a:lnTo>
                    <a:pt x="388433" y="330916"/>
                  </a:lnTo>
                  <a:lnTo>
                    <a:pt x="406584" y="295206"/>
                  </a:lnTo>
                  <a:lnTo>
                    <a:pt x="418784" y="255329"/>
                  </a:lnTo>
                  <a:lnTo>
                    <a:pt x="423842" y="211584"/>
                  </a:lnTo>
                  <a:lnTo>
                    <a:pt x="418784" y="168731"/>
                  </a:lnTo>
                  <a:lnTo>
                    <a:pt x="406584" y="130343"/>
                  </a:lnTo>
                  <a:lnTo>
                    <a:pt x="388433" y="93144"/>
                  </a:lnTo>
                  <a:lnTo>
                    <a:pt x="362248" y="61898"/>
                  </a:lnTo>
                  <a:lnTo>
                    <a:pt x="331599" y="35710"/>
                  </a:lnTo>
                  <a:lnTo>
                    <a:pt x="294404" y="17557"/>
                  </a:lnTo>
                  <a:lnTo>
                    <a:pt x="256019" y="5058"/>
                  </a:lnTo>
                  <a:lnTo>
                    <a:pt x="213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19826" y="1584708"/>
              <a:ext cx="424180" cy="426084"/>
            </a:xfrm>
            <a:custGeom>
              <a:avLst/>
              <a:gdLst/>
              <a:ahLst/>
              <a:cxnLst/>
              <a:rect l="l" t="t" r="r" b="b"/>
              <a:pathLst>
                <a:path w="424179" h="426085">
                  <a:moveTo>
                    <a:pt x="213171" y="0"/>
                  </a:moveTo>
                  <a:lnTo>
                    <a:pt x="256019" y="5058"/>
                  </a:lnTo>
                  <a:lnTo>
                    <a:pt x="294404" y="17557"/>
                  </a:lnTo>
                  <a:lnTo>
                    <a:pt x="331599" y="35710"/>
                  </a:lnTo>
                  <a:lnTo>
                    <a:pt x="362248" y="61898"/>
                  </a:lnTo>
                  <a:lnTo>
                    <a:pt x="388433" y="93144"/>
                  </a:lnTo>
                  <a:lnTo>
                    <a:pt x="406584" y="130343"/>
                  </a:lnTo>
                  <a:lnTo>
                    <a:pt x="418784" y="168731"/>
                  </a:lnTo>
                  <a:lnTo>
                    <a:pt x="423842" y="211584"/>
                  </a:lnTo>
                  <a:lnTo>
                    <a:pt x="418784" y="255329"/>
                  </a:lnTo>
                  <a:lnTo>
                    <a:pt x="406584" y="295206"/>
                  </a:lnTo>
                  <a:lnTo>
                    <a:pt x="388433" y="330916"/>
                  </a:lnTo>
                  <a:lnTo>
                    <a:pt x="362248" y="361568"/>
                  </a:lnTo>
                  <a:lnTo>
                    <a:pt x="331599" y="388351"/>
                  </a:lnTo>
                  <a:lnTo>
                    <a:pt x="294404" y="407991"/>
                  </a:lnTo>
                  <a:lnTo>
                    <a:pt x="256019" y="420490"/>
                  </a:lnTo>
                  <a:lnTo>
                    <a:pt x="213171" y="425549"/>
                  </a:lnTo>
                  <a:lnTo>
                    <a:pt x="169429" y="420490"/>
                  </a:lnTo>
                  <a:lnTo>
                    <a:pt x="129557" y="407991"/>
                  </a:lnTo>
                  <a:lnTo>
                    <a:pt x="93850" y="388351"/>
                  </a:lnTo>
                  <a:lnTo>
                    <a:pt x="63201" y="361568"/>
                  </a:lnTo>
                  <a:lnTo>
                    <a:pt x="37016" y="330916"/>
                  </a:lnTo>
                  <a:lnTo>
                    <a:pt x="17436" y="295206"/>
                  </a:lnTo>
                  <a:lnTo>
                    <a:pt x="5088" y="255329"/>
                  </a:lnTo>
                  <a:lnTo>
                    <a:pt x="0" y="211584"/>
                  </a:lnTo>
                  <a:lnTo>
                    <a:pt x="5088" y="168731"/>
                  </a:lnTo>
                  <a:lnTo>
                    <a:pt x="17436" y="130343"/>
                  </a:lnTo>
                  <a:lnTo>
                    <a:pt x="37016" y="93144"/>
                  </a:lnTo>
                  <a:lnTo>
                    <a:pt x="63201" y="61898"/>
                  </a:lnTo>
                  <a:lnTo>
                    <a:pt x="93850" y="35710"/>
                  </a:lnTo>
                  <a:lnTo>
                    <a:pt x="129557" y="17557"/>
                  </a:lnTo>
                  <a:lnTo>
                    <a:pt x="169429" y="5058"/>
                  </a:lnTo>
                  <a:lnTo>
                    <a:pt x="213171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02384" y="1567384"/>
              <a:ext cx="437777" cy="43906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2384" y="2706250"/>
              <a:ext cx="437777" cy="4383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661880" y="1999544"/>
              <a:ext cx="452120" cy="985519"/>
            </a:xfrm>
            <a:custGeom>
              <a:avLst/>
              <a:gdLst/>
              <a:ahLst/>
              <a:cxnLst/>
              <a:rect l="l" t="t" r="r" b="b"/>
              <a:pathLst>
                <a:path w="452120" h="985519">
                  <a:moveTo>
                    <a:pt x="63380" y="713613"/>
                  </a:moveTo>
                  <a:lnTo>
                    <a:pt x="63380" y="0"/>
                  </a:lnTo>
                </a:path>
                <a:path w="452120" h="985519">
                  <a:moveTo>
                    <a:pt x="120213" y="120225"/>
                  </a:moveTo>
                  <a:lnTo>
                    <a:pt x="63380" y="0"/>
                  </a:lnTo>
                </a:path>
                <a:path w="452120" h="985519">
                  <a:moveTo>
                    <a:pt x="63380" y="0"/>
                  </a:moveTo>
                  <a:lnTo>
                    <a:pt x="0" y="115761"/>
                  </a:lnTo>
                </a:path>
                <a:path w="452120" h="985519">
                  <a:moveTo>
                    <a:pt x="451694" y="922192"/>
                  </a:moveTo>
                  <a:lnTo>
                    <a:pt x="366592" y="922192"/>
                  </a:lnTo>
                </a:path>
                <a:path w="452120" h="985519">
                  <a:moveTo>
                    <a:pt x="309758" y="922192"/>
                  </a:moveTo>
                  <a:lnTo>
                    <a:pt x="271373" y="922192"/>
                  </a:lnTo>
                </a:path>
                <a:path w="452120" h="985519">
                  <a:moveTo>
                    <a:pt x="392777" y="866216"/>
                  </a:moveTo>
                  <a:lnTo>
                    <a:pt x="271373" y="922192"/>
                  </a:lnTo>
                </a:path>
                <a:path w="452120" h="985519">
                  <a:moveTo>
                    <a:pt x="271373" y="922192"/>
                  </a:moveTo>
                  <a:lnTo>
                    <a:pt x="386826" y="985459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603096" y="2136073"/>
            <a:ext cx="1104900" cy="1009015"/>
            <a:chOff x="4603096" y="2136073"/>
            <a:chExt cx="1104900" cy="1009015"/>
          </a:xfrm>
        </p:grpSpPr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03096" y="2706249"/>
              <a:ext cx="437747" cy="43838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70610" y="2136073"/>
              <a:ext cx="437003" cy="43847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998289" y="2533415"/>
              <a:ext cx="372110" cy="257175"/>
            </a:xfrm>
            <a:custGeom>
              <a:avLst/>
              <a:gdLst/>
              <a:ahLst/>
              <a:cxnLst/>
              <a:rect l="l" t="t" r="r" b="b"/>
              <a:pathLst>
                <a:path w="372110" h="257175">
                  <a:moveTo>
                    <a:pt x="371591" y="0"/>
                  </a:moveTo>
                  <a:lnTo>
                    <a:pt x="0" y="256817"/>
                  </a:lnTo>
                </a:path>
                <a:path w="372110" h="257175">
                  <a:moveTo>
                    <a:pt x="64719" y="139568"/>
                  </a:moveTo>
                  <a:lnTo>
                    <a:pt x="0" y="256817"/>
                  </a:lnTo>
                </a:path>
                <a:path w="372110" h="257175">
                  <a:moveTo>
                    <a:pt x="0" y="256817"/>
                  </a:moveTo>
                  <a:lnTo>
                    <a:pt x="130896" y="239855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039377" y="3836931"/>
            <a:ext cx="437003" cy="438503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5039378" y="4974994"/>
            <a:ext cx="1470660" cy="444500"/>
            <a:chOff x="5039378" y="4974994"/>
            <a:chExt cx="1470660" cy="444500"/>
          </a:xfrm>
        </p:grpSpPr>
        <p:sp>
          <p:nvSpPr>
            <p:cNvPr id="49" name="object 49"/>
            <p:cNvSpPr/>
            <p:nvPr/>
          </p:nvSpPr>
          <p:spPr>
            <a:xfrm>
              <a:off x="5056849" y="4992437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4">
                  <a:moveTo>
                    <a:pt x="210850" y="0"/>
                  </a:moveTo>
                  <a:lnTo>
                    <a:pt x="167942" y="5088"/>
                  </a:lnTo>
                  <a:lnTo>
                    <a:pt x="129408" y="17468"/>
                  </a:lnTo>
                  <a:lnTo>
                    <a:pt x="92332" y="37109"/>
                  </a:lnTo>
                  <a:lnTo>
                    <a:pt x="61802" y="63266"/>
                  </a:lnTo>
                  <a:lnTo>
                    <a:pt x="35617" y="94543"/>
                  </a:lnTo>
                  <a:lnTo>
                    <a:pt x="16722" y="130194"/>
                  </a:lnTo>
                  <a:lnTo>
                    <a:pt x="4344" y="170190"/>
                  </a:lnTo>
                  <a:lnTo>
                    <a:pt x="0" y="213072"/>
                  </a:lnTo>
                  <a:lnTo>
                    <a:pt x="4344" y="256698"/>
                  </a:lnTo>
                  <a:lnTo>
                    <a:pt x="16722" y="295265"/>
                  </a:lnTo>
                  <a:lnTo>
                    <a:pt x="35617" y="332345"/>
                  </a:lnTo>
                  <a:lnTo>
                    <a:pt x="61802" y="363621"/>
                  </a:lnTo>
                  <a:lnTo>
                    <a:pt x="92332" y="389779"/>
                  </a:lnTo>
                  <a:lnTo>
                    <a:pt x="129408" y="407962"/>
                  </a:lnTo>
                  <a:lnTo>
                    <a:pt x="167942" y="420341"/>
                  </a:lnTo>
                  <a:lnTo>
                    <a:pt x="210850" y="424686"/>
                  </a:lnTo>
                  <a:lnTo>
                    <a:pt x="253758" y="420341"/>
                  </a:lnTo>
                  <a:lnTo>
                    <a:pt x="294464" y="407962"/>
                  </a:lnTo>
                  <a:lnTo>
                    <a:pt x="329367" y="389779"/>
                  </a:lnTo>
                  <a:lnTo>
                    <a:pt x="360641" y="363621"/>
                  </a:lnTo>
                  <a:lnTo>
                    <a:pt x="386826" y="332345"/>
                  </a:lnTo>
                  <a:lnTo>
                    <a:pt x="406465" y="295265"/>
                  </a:lnTo>
                  <a:lnTo>
                    <a:pt x="418813" y="256698"/>
                  </a:lnTo>
                  <a:lnTo>
                    <a:pt x="423188" y="213072"/>
                  </a:lnTo>
                  <a:lnTo>
                    <a:pt x="418813" y="170190"/>
                  </a:lnTo>
                  <a:lnTo>
                    <a:pt x="406465" y="130194"/>
                  </a:lnTo>
                  <a:lnTo>
                    <a:pt x="386826" y="94543"/>
                  </a:lnTo>
                  <a:lnTo>
                    <a:pt x="360641" y="63266"/>
                  </a:lnTo>
                  <a:lnTo>
                    <a:pt x="329367" y="37109"/>
                  </a:lnTo>
                  <a:lnTo>
                    <a:pt x="294464" y="17468"/>
                  </a:lnTo>
                  <a:lnTo>
                    <a:pt x="253758" y="5088"/>
                  </a:lnTo>
                  <a:lnTo>
                    <a:pt x="21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56849" y="4992437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4">
                  <a:moveTo>
                    <a:pt x="210850" y="0"/>
                  </a:moveTo>
                  <a:lnTo>
                    <a:pt x="253758" y="5088"/>
                  </a:lnTo>
                  <a:lnTo>
                    <a:pt x="294464" y="17468"/>
                  </a:lnTo>
                  <a:lnTo>
                    <a:pt x="329367" y="37109"/>
                  </a:lnTo>
                  <a:lnTo>
                    <a:pt x="360641" y="63266"/>
                  </a:lnTo>
                  <a:lnTo>
                    <a:pt x="386826" y="94543"/>
                  </a:lnTo>
                  <a:lnTo>
                    <a:pt x="406465" y="130194"/>
                  </a:lnTo>
                  <a:lnTo>
                    <a:pt x="418813" y="170190"/>
                  </a:lnTo>
                  <a:lnTo>
                    <a:pt x="423188" y="213072"/>
                  </a:lnTo>
                  <a:lnTo>
                    <a:pt x="418813" y="256698"/>
                  </a:lnTo>
                  <a:lnTo>
                    <a:pt x="406465" y="295265"/>
                  </a:lnTo>
                  <a:lnTo>
                    <a:pt x="386826" y="332345"/>
                  </a:lnTo>
                  <a:lnTo>
                    <a:pt x="360641" y="363621"/>
                  </a:lnTo>
                  <a:lnTo>
                    <a:pt x="329367" y="389779"/>
                  </a:lnTo>
                  <a:lnTo>
                    <a:pt x="294464" y="407962"/>
                  </a:lnTo>
                  <a:lnTo>
                    <a:pt x="253758" y="420341"/>
                  </a:lnTo>
                  <a:lnTo>
                    <a:pt x="210850" y="424686"/>
                  </a:lnTo>
                  <a:lnTo>
                    <a:pt x="167942" y="420341"/>
                  </a:lnTo>
                  <a:lnTo>
                    <a:pt x="129408" y="407962"/>
                  </a:lnTo>
                  <a:lnTo>
                    <a:pt x="92332" y="389779"/>
                  </a:lnTo>
                  <a:lnTo>
                    <a:pt x="61802" y="363621"/>
                  </a:lnTo>
                  <a:lnTo>
                    <a:pt x="35617" y="332345"/>
                  </a:lnTo>
                  <a:lnTo>
                    <a:pt x="16722" y="295265"/>
                  </a:lnTo>
                  <a:lnTo>
                    <a:pt x="4344" y="256698"/>
                  </a:lnTo>
                  <a:lnTo>
                    <a:pt x="0" y="213072"/>
                  </a:lnTo>
                  <a:lnTo>
                    <a:pt x="4344" y="170190"/>
                  </a:lnTo>
                  <a:lnTo>
                    <a:pt x="16722" y="130194"/>
                  </a:lnTo>
                  <a:lnTo>
                    <a:pt x="35617" y="94543"/>
                  </a:lnTo>
                  <a:lnTo>
                    <a:pt x="61802" y="63266"/>
                  </a:lnTo>
                  <a:lnTo>
                    <a:pt x="92332" y="37109"/>
                  </a:lnTo>
                  <a:lnTo>
                    <a:pt x="129408" y="17468"/>
                  </a:lnTo>
                  <a:lnTo>
                    <a:pt x="167942" y="5088"/>
                  </a:lnTo>
                  <a:lnTo>
                    <a:pt x="210850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39378" y="4974994"/>
              <a:ext cx="437003" cy="43850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84260" y="4992437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4">
                  <a:moveTo>
                    <a:pt x="212337" y="0"/>
                  </a:moveTo>
                  <a:lnTo>
                    <a:pt x="169429" y="5088"/>
                  </a:lnTo>
                  <a:lnTo>
                    <a:pt x="129438" y="17468"/>
                  </a:lnTo>
                  <a:lnTo>
                    <a:pt x="93820" y="37109"/>
                  </a:lnTo>
                  <a:lnTo>
                    <a:pt x="63260" y="63266"/>
                  </a:lnTo>
                  <a:lnTo>
                    <a:pt x="37105" y="94543"/>
                  </a:lnTo>
                  <a:lnTo>
                    <a:pt x="16752" y="130194"/>
                  </a:lnTo>
                  <a:lnTo>
                    <a:pt x="4374" y="170190"/>
                  </a:lnTo>
                  <a:lnTo>
                    <a:pt x="0" y="213072"/>
                  </a:lnTo>
                  <a:lnTo>
                    <a:pt x="4374" y="256698"/>
                  </a:lnTo>
                  <a:lnTo>
                    <a:pt x="16752" y="295265"/>
                  </a:lnTo>
                  <a:lnTo>
                    <a:pt x="37105" y="332345"/>
                  </a:lnTo>
                  <a:lnTo>
                    <a:pt x="63261" y="363621"/>
                  </a:lnTo>
                  <a:lnTo>
                    <a:pt x="93820" y="389779"/>
                  </a:lnTo>
                  <a:lnTo>
                    <a:pt x="129438" y="407962"/>
                  </a:lnTo>
                  <a:lnTo>
                    <a:pt x="169429" y="420341"/>
                  </a:lnTo>
                  <a:lnTo>
                    <a:pt x="212337" y="424686"/>
                  </a:lnTo>
                  <a:lnTo>
                    <a:pt x="253787" y="420341"/>
                  </a:lnTo>
                  <a:lnTo>
                    <a:pt x="293779" y="407962"/>
                  </a:lnTo>
                  <a:lnTo>
                    <a:pt x="329397" y="389779"/>
                  </a:lnTo>
                  <a:lnTo>
                    <a:pt x="362129" y="363621"/>
                  </a:lnTo>
                  <a:lnTo>
                    <a:pt x="386112" y="332345"/>
                  </a:lnTo>
                  <a:lnTo>
                    <a:pt x="406495" y="295265"/>
                  </a:lnTo>
                  <a:lnTo>
                    <a:pt x="418843" y="256698"/>
                  </a:lnTo>
                  <a:lnTo>
                    <a:pt x="423217" y="213072"/>
                  </a:lnTo>
                  <a:lnTo>
                    <a:pt x="418843" y="170190"/>
                  </a:lnTo>
                  <a:lnTo>
                    <a:pt x="406495" y="130194"/>
                  </a:lnTo>
                  <a:lnTo>
                    <a:pt x="386112" y="94543"/>
                  </a:lnTo>
                  <a:lnTo>
                    <a:pt x="362129" y="63266"/>
                  </a:lnTo>
                  <a:lnTo>
                    <a:pt x="329397" y="37109"/>
                  </a:lnTo>
                  <a:lnTo>
                    <a:pt x="293779" y="17468"/>
                  </a:lnTo>
                  <a:lnTo>
                    <a:pt x="253787" y="5088"/>
                  </a:lnTo>
                  <a:lnTo>
                    <a:pt x="212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84260" y="4992437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4">
                  <a:moveTo>
                    <a:pt x="212337" y="0"/>
                  </a:moveTo>
                  <a:lnTo>
                    <a:pt x="253787" y="5088"/>
                  </a:lnTo>
                  <a:lnTo>
                    <a:pt x="293779" y="17468"/>
                  </a:lnTo>
                  <a:lnTo>
                    <a:pt x="329397" y="37109"/>
                  </a:lnTo>
                  <a:lnTo>
                    <a:pt x="362129" y="63266"/>
                  </a:lnTo>
                  <a:lnTo>
                    <a:pt x="386112" y="94543"/>
                  </a:lnTo>
                  <a:lnTo>
                    <a:pt x="406495" y="130194"/>
                  </a:lnTo>
                  <a:lnTo>
                    <a:pt x="418843" y="170190"/>
                  </a:lnTo>
                  <a:lnTo>
                    <a:pt x="423217" y="213072"/>
                  </a:lnTo>
                  <a:lnTo>
                    <a:pt x="418843" y="256698"/>
                  </a:lnTo>
                  <a:lnTo>
                    <a:pt x="406495" y="295265"/>
                  </a:lnTo>
                  <a:lnTo>
                    <a:pt x="386112" y="332345"/>
                  </a:lnTo>
                  <a:lnTo>
                    <a:pt x="362129" y="363621"/>
                  </a:lnTo>
                  <a:lnTo>
                    <a:pt x="329397" y="389779"/>
                  </a:lnTo>
                  <a:lnTo>
                    <a:pt x="293779" y="407962"/>
                  </a:lnTo>
                  <a:lnTo>
                    <a:pt x="253787" y="420341"/>
                  </a:lnTo>
                  <a:lnTo>
                    <a:pt x="212337" y="424686"/>
                  </a:lnTo>
                  <a:lnTo>
                    <a:pt x="169429" y="420341"/>
                  </a:lnTo>
                  <a:lnTo>
                    <a:pt x="129438" y="407962"/>
                  </a:lnTo>
                  <a:lnTo>
                    <a:pt x="93820" y="389779"/>
                  </a:lnTo>
                  <a:lnTo>
                    <a:pt x="63261" y="363621"/>
                  </a:lnTo>
                  <a:lnTo>
                    <a:pt x="37105" y="332345"/>
                  </a:lnTo>
                  <a:lnTo>
                    <a:pt x="16752" y="295265"/>
                  </a:lnTo>
                  <a:lnTo>
                    <a:pt x="4374" y="256698"/>
                  </a:lnTo>
                  <a:lnTo>
                    <a:pt x="0" y="213072"/>
                  </a:lnTo>
                  <a:lnTo>
                    <a:pt x="4374" y="170190"/>
                  </a:lnTo>
                  <a:lnTo>
                    <a:pt x="16752" y="130194"/>
                  </a:lnTo>
                  <a:lnTo>
                    <a:pt x="37105" y="94543"/>
                  </a:lnTo>
                  <a:lnTo>
                    <a:pt x="63260" y="63266"/>
                  </a:lnTo>
                  <a:lnTo>
                    <a:pt x="93820" y="37109"/>
                  </a:lnTo>
                  <a:lnTo>
                    <a:pt x="129438" y="17468"/>
                  </a:lnTo>
                  <a:lnTo>
                    <a:pt x="169429" y="5088"/>
                  </a:lnTo>
                  <a:lnTo>
                    <a:pt x="212337" y="0"/>
                  </a:lnTo>
                  <a:close/>
                </a:path>
              </a:pathLst>
            </a:custGeom>
            <a:ln w="416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66818" y="4974994"/>
              <a:ext cx="437003" cy="43850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469473" y="5135338"/>
              <a:ext cx="604520" cy="120014"/>
            </a:xfrm>
            <a:custGeom>
              <a:avLst/>
              <a:gdLst/>
              <a:ahLst/>
              <a:cxnLst/>
              <a:rect l="l" t="t" r="r" b="b"/>
              <a:pathLst>
                <a:path w="604520" h="120014">
                  <a:moveTo>
                    <a:pt x="604252" y="56720"/>
                  </a:moveTo>
                  <a:lnTo>
                    <a:pt x="0" y="56720"/>
                  </a:lnTo>
                </a:path>
                <a:path w="604520" h="120014">
                  <a:moveTo>
                    <a:pt x="120719" y="0"/>
                  </a:moveTo>
                  <a:lnTo>
                    <a:pt x="0" y="56720"/>
                  </a:lnTo>
                </a:path>
                <a:path w="604520" h="120014">
                  <a:moveTo>
                    <a:pt x="0" y="56720"/>
                  </a:moveTo>
                  <a:lnTo>
                    <a:pt x="115631" y="119987"/>
                  </a:lnTo>
                </a:path>
              </a:pathLst>
            </a:custGeom>
            <a:ln w="138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66818" y="3836931"/>
            <a:ext cx="437003" cy="43850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733528" y="4407049"/>
            <a:ext cx="436944" cy="43850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3797080" y="2486099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514"/>
                </a:moveTo>
                <a:lnTo>
                  <a:pt x="0" y="0"/>
                </a:lnTo>
              </a:path>
            </a:pathLst>
          </a:custGeom>
          <a:ln w="13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97080" y="234504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85109"/>
                </a:moveTo>
                <a:lnTo>
                  <a:pt x="0" y="0"/>
                </a:lnTo>
              </a:path>
            </a:pathLst>
          </a:custGeom>
          <a:ln w="13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97080" y="2203392"/>
            <a:ext cx="0" cy="85090"/>
          </a:xfrm>
          <a:custGeom>
            <a:avLst/>
            <a:gdLst/>
            <a:ahLst/>
            <a:cxnLst/>
            <a:rect l="l" t="t" r="r" b="b"/>
            <a:pathLst>
              <a:path h="85089">
                <a:moveTo>
                  <a:pt x="0" y="84812"/>
                </a:moveTo>
                <a:lnTo>
                  <a:pt x="0" y="0"/>
                </a:lnTo>
              </a:path>
            </a:pathLst>
          </a:custGeom>
          <a:ln w="138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10559" y="2921737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>
                <a:moveTo>
                  <a:pt x="84506" y="0"/>
                </a:moveTo>
                <a:lnTo>
                  <a:pt x="0" y="0"/>
                </a:lnTo>
              </a:path>
            </a:pathLst>
          </a:custGeom>
          <a:ln w="13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170111" y="2921737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>
                <a:moveTo>
                  <a:pt x="84506" y="0"/>
                </a:moveTo>
                <a:lnTo>
                  <a:pt x="0" y="0"/>
                </a:lnTo>
              </a:path>
            </a:pathLst>
          </a:custGeom>
          <a:ln w="138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79163" y="3791584"/>
            <a:ext cx="24130" cy="27940"/>
          </a:xfrm>
          <a:custGeom>
            <a:avLst/>
            <a:gdLst/>
            <a:ahLst/>
            <a:cxnLst/>
            <a:rect l="l" t="t" r="r" b="b"/>
            <a:pathLst>
              <a:path w="24129" h="27939">
                <a:moveTo>
                  <a:pt x="3175" y="0"/>
                </a:moveTo>
                <a:lnTo>
                  <a:pt x="253" y="2412"/>
                </a:lnTo>
                <a:lnTo>
                  <a:pt x="0" y="4571"/>
                </a:lnTo>
                <a:lnTo>
                  <a:pt x="17272" y="26162"/>
                </a:lnTo>
                <a:lnTo>
                  <a:pt x="18541" y="27558"/>
                </a:lnTo>
                <a:lnTo>
                  <a:pt x="20574" y="27812"/>
                </a:lnTo>
                <a:lnTo>
                  <a:pt x="22098" y="26669"/>
                </a:lnTo>
                <a:lnTo>
                  <a:pt x="23495" y="25526"/>
                </a:lnTo>
                <a:lnTo>
                  <a:pt x="23749" y="23367"/>
                </a:lnTo>
                <a:lnTo>
                  <a:pt x="22606" y="21843"/>
                </a:lnTo>
                <a:lnTo>
                  <a:pt x="6476" y="1777"/>
                </a:lnTo>
                <a:lnTo>
                  <a:pt x="5207" y="253"/>
                </a:lnTo>
                <a:lnTo>
                  <a:pt x="31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252397"/>
            <a:ext cx="6593205" cy="248856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Setting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up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cluster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VMs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Message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Passing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Interface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Blocking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/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Non-</a:t>
            </a:r>
            <a:r>
              <a:rPr sz="2400" dirty="0">
                <a:latin typeface="Arial MT"/>
                <a:cs typeface="Arial MT"/>
              </a:rPr>
              <a:t>blocking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messages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partitioning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Lab2: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distributed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processing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Parallel</a:t>
            </a:r>
            <a:r>
              <a:rPr sz="3200" spc="-35" dirty="0"/>
              <a:t> </a:t>
            </a:r>
            <a:r>
              <a:rPr sz="3200" spc="-10" dirty="0"/>
              <a:t>odd-</a:t>
            </a:r>
            <a:r>
              <a:rPr sz="3200" dirty="0"/>
              <a:t>even</a:t>
            </a:r>
            <a:r>
              <a:rPr sz="3200" spc="-75" dirty="0"/>
              <a:t> </a:t>
            </a:r>
            <a:r>
              <a:rPr sz="3200" dirty="0"/>
              <a:t>transposition</a:t>
            </a:r>
            <a:r>
              <a:rPr sz="3200" spc="-75" dirty="0"/>
              <a:t> </a:t>
            </a:r>
            <a:r>
              <a:rPr sz="3200" spc="-20" dirty="0"/>
              <a:t>sort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5976" y="848867"/>
            <a:ext cx="5542787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Run-</a:t>
            </a:r>
            <a:r>
              <a:rPr dirty="0"/>
              <a:t>times of parallel </a:t>
            </a:r>
            <a:r>
              <a:rPr spc="-30" dirty="0"/>
              <a:t>odd-</a:t>
            </a:r>
            <a:r>
              <a:rPr dirty="0"/>
              <a:t>even</a:t>
            </a:r>
            <a:r>
              <a:rPr spc="5" dirty="0"/>
              <a:t> </a:t>
            </a:r>
            <a:r>
              <a:rPr spc="-20" dirty="0"/>
              <a:t>sort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6311" y="1484375"/>
            <a:ext cx="7056120" cy="3435350"/>
            <a:chOff x="2496311" y="1484375"/>
            <a:chExt cx="7056120" cy="3435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6311" y="1484375"/>
              <a:ext cx="7056120" cy="34350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20161" y="2692780"/>
              <a:ext cx="50800" cy="99060"/>
            </a:xfrm>
            <a:custGeom>
              <a:avLst/>
              <a:gdLst/>
              <a:ahLst/>
              <a:cxnLst/>
              <a:rect l="l" t="t" r="r" b="b"/>
              <a:pathLst>
                <a:path w="50800" h="99060">
                  <a:moveTo>
                    <a:pt x="3699" y="97202"/>
                  </a:moveTo>
                  <a:lnTo>
                    <a:pt x="4444" y="98171"/>
                  </a:lnTo>
                  <a:lnTo>
                    <a:pt x="6603" y="98933"/>
                  </a:lnTo>
                  <a:lnTo>
                    <a:pt x="10667" y="97663"/>
                  </a:lnTo>
                  <a:lnTo>
                    <a:pt x="4825" y="97663"/>
                  </a:lnTo>
                  <a:lnTo>
                    <a:pt x="3699" y="97202"/>
                  </a:lnTo>
                  <a:close/>
                </a:path>
                <a:path w="50800" h="99060">
                  <a:moveTo>
                    <a:pt x="2921" y="96139"/>
                  </a:moveTo>
                  <a:lnTo>
                    <a:pt x="3175" y="96520"/>
                  </a:lnTo>
                  <a:lnTo>
                    <a:pt x="3699" y="97202"/>
                  </a:lnTo>
                  <a:lnTo>
                    <a:pt x="4825" y="97663"/>
                  </a:lnTo>
                  <a:lnTo>
                    <a:pt x="2921" y="96139"/>
                  </a:lnTo>
                  <a:close/>
                </a:path>
                <a:path w="50800" h="99060">
                  <a:moveTo>
                    <a:pt x="11785" y="96139"/>
                  </a:moveTo>
                  <a:lnTo>
                    <a:pt x="2921" y="96139"/>
                  </a:lnTo>
                  <a:lnTo>
                    <a:pt x="4825" y="97663"/>
                  </a:lnTo>
                  <a:lnTo>
                    <a:pt x="10667" y="97663"/>
                  </a:lnTo>
                  <a:lnTo>
                    <a:pt x="11785" y="96139"/>
                  </a:lnTo>
                  <a:close/>
                </a:path>
                <a:path w="50800" h="99060">
                  <a:moveTo>
                    <a:pt x="4825" y="89535"/>
                  </a:moveTo>
                  <a:lnTo>
                    <a:pt x="2031" y="90678"/>
                  </a:lnTo>
                  <a:lnTo>
                    <a:pt x="888" y="91059"/>
                  </a:lnTo>
                  <a:lnTo>
                    <a:pt x="0" y="92329"/>
                  </a:lnTo>
                  <a:lnTo>
                    <a:pt x="0" y="94869"/>
                  </a:lnTo>
                  <a:lnTo>
                    <a:pt x="888" y="96139"/>
                  </a:lnTo>
                  <a:lnTo>
                    <a:pt x="2031" y="96520"/>
                  </a:lnTo>
                  <a:lnTo>
                    <a:pt x="3699" y="97202"/>
                  </a:lnTo>
                  <a:lnTo>
                    <a:pt x="3175" y="96520"/>
                  </a:lnTo>
                  <a:lnTo>
                    <a:pt x="2921" y="96139"/>
                  </a:lnTo>
                  <a:lnTo>
                    <a:pt x="11785" y="96139"/>
                  </a:lnTo>
                  <a:lnTo>
                    <a:pt x="12064" y="95758"/>
                  </a:lnTo>
                  <a:lnTo>
                    <a:pt x="12064" y="93599"/>
                  </a:lnTo>
                  <a:lnTo>
                    <a:pt x="2286" y="93599"/>
                  </a:lnTo>
                  <a:lnTo>
                    <a:pt x="2286" y="90678"/>
                  </a:lnTo>
                  <a:lnTo>
                    <a:pt x="3397" y="90678"/>
                  </a:lnTo>
                  <a:lnTo>
                    <a:pt x="4825" y="89535"/>
                  </a:lnTo>
                  <a:close/>
                </a:path>
                <a:path w="50800" h="99060">
                  <a:moveTo>
                    <a:pt x="32414" y="11539"/>
                  </a:moveTo>
                  <a:lnTo>
                    <a:pt x="30099" y="17145"/>
                  </a:lnTo>
                  <a:lnTo>
                    <a:pt x="27177" y="24003"/>
                  </a:lnTo>
                  <a:lnTo>
                    <a:pt x="23738" y="31496"/>
                  </a:lnTo>
                  <a:lnTo>
                    <a:pt x="19685" y="39497"/>
                  </a:lnTo>
                  <a:lnTo>
                    <a:pt x="19558" y="39878"/>
                  </a:lnTo>
                  <a:lnTo>
                    <a:pt x="17608" y="44450"/>
                  </a:lnTo>
                  <a:lnTo>
                    <a:pt x="16128" y="48006"/>
                  </a:lnTo>
                  <a:lnTo>
                    <a:pt x="11811" y="56007"/>
                  </a:lnTo>
                  <a:lnTo>
                    <a:pt x="11556" y="56515"/>
                  </a:lnTo>
                  <a:lnTo>
                    <a:pt x="8381" y="64389"/>
                  </a:lnTo>
                  <a:lnTo>
                    <a:pt x="8127" y="64897"/>
                  </a:lnTo>
                  <a:lnTo>
                    <a:pt x="7245" y="68167"/>
                  </a:lnTo>
                  <a:lnTo>
                    <a:pt x="6223" y="72263"/>
                  </a:lnTo>
                  <a:lnTo>
                    <a:pt x="3683" y="78359"/>
                  </a:lnTo>
                  <a:lnTo>
                    <a:pt x="3428" y="79248"/>
                  </a:lnTo>
                  <a:lnTo>
                    <a:pt x="2286" y="84709"/>
                  </a:lnTo>
                  <a:lnTo>
                    <a:pt x="2286" y="93599"/>
                  </a:lnTo>
                  <a:lnTo>
                    <a:pt x="3059" y="91059"/>
                  </a:lnTo>
                  <a:lnTo>
                    <a:pt x="3018" y="90913"/>
                  </a:lnTo>
                  <a:lnTo>
                    <a:pt x="3175" y="90678"/>
                  </a:lnTo>
                  <a:lnTo>
                    <a:pt x="2032" y="90678"/>
                  </a:lnTo>
                  <a:lnTo>
                    <a:pt x="4825" y="89535"/>
                  </a:lnTo>
                  <a:lnTo>
                    <a:pt x="12064" y="89535"/>
                  </a:lnTo>
                  <a:lnTo>
                    <a:pt x="12064" y="85725"/>
                  </a:lnTo>
                  <a:lnTo>
                    <a:pt x="12234" y="85725"/>
                  </a:lnTo>
                  <a:lnTo>
                    <a:pt x="12911" y="82169"/>
                  </a:lnTo>
                  <a:lnTo>
                    <a:pt x="12933" y="81794"/>
                  </a:lnTo>
                  <a:lnTo>
                    <a:pt x="13080" y="81280"/>
                  </a:lnTo>
                  <a:lnTo>
                    <a:pt x="14044" y="79248"/>
                  </a:lnTo>
                  <a:lnTo>
                    <a:pt x="15366" y="76073"/>
                  </a:lnTo>
                  <a:lnTo>
                    <a:pt x="15493" y="75438"/>
                  </a:lnTo>
                  <a:lnTo>
                    <a:pt x="17652" y="67564"/>
                  </a:lnTo>
                  <a:lnTo>
                    <a:pt x="18806" y="64897"/>
                  </a:lnTo>
                  <a:lnTo>
                    <a:pt x="20641" y="60345"/>
                  </a:lnTo>
                  <a:lnTo>
                    <a:pt x="20700" y="60198"/>
                  </a:lnTo>
                  <a:lnTo>
                    <a:pt x="21543" y="58674"/>
                  </a:lnTo>
                  <a:lnTo>
                    <a:pt x="24764" y="52705"/>
                  </a:lnTo>
                  <a:lnTo>
                    <a:pt x="25018" y="52324"/>
                  </a:lnTo>
                  <a:lnTo>
                    <a:pt x="28470" y="43942"/>
                  </a:lnTo>
                  <a:lnTo>
                    <a:pt x="28536" y="43765"/>
                  </a:lnTo>
                  <a:lnTo>
                    <a:pt x="32385" y="36068"/>
                  </a:lnTo>
                  <a:lnTo>
                    <a:pt x="33689" y="33189"/>
                  </a:lnTo>
                  <a:lnTo>
                    <a:pt x="33147" y="29845"/>
                  </a:lnTo>
                  <a:lnTo>
                    <a:pt x="33106" y="27940"/>
                  </a:lnTo>
                  <a:lnTo>
                    <a:pt x="32980" y="20955"/>
                  </a:lnTo>
                  <a:lnTo>
                    <a:pt x="32903" y="12446"/>
                  </a:lnTo>
                  <a:lnTo>
                    <a:pt x="32258" y="12446"/>
                  </a:lnTo>
                  <a:lnTo>
                    <a:pt x="32414" y="11539"/>
                  </a:lnTo>
                  <a:close/>
                </a:path>
                <a:path w="50800" h="99060">
                  <a:moveTo>
                    <a:pt x="12064" y="89535"/>
                  </a:moveTo>
                  <a:lnTo>
                    <a:pt x="4825" y="89535"/>
                  </a:lnTo>
                  <a:lnTo>
                    <a:pt x="3103" y="90913"/>
                  </a:lnTo>
                  <a:lnTo>
                    <a:pt x="2286" y="93599"/>
                  </a:lnTo>
                  <a:lnTo>
                    <a:pt x="12064" y="93599"/>
                  </a:lnTo>
                  <a:lnTo>
                    <a:pt x="12064" y="89535"/>
                  </a:lnTo>
                  <a:close/>
                </a:path>
                <a:path w="50800" h="99060">
                  <a:moveTo>
                    <a:pt x="3103" y="90913"/>
                  </a:moveTo>
                  <a:lnTo>
                    <a:pt x="2921" y="91059"/>
                  </a:lnTo>
                  <a:lnTo>
                    <a:pt x="3059" y="91059"/>
                  </a:lnTo>
                  <a:lnTo>
                    <a:pt x="3103" y="90913"/>
                  </a:lnTo>
                  <a:close/>
                </a:path>
                <a:path w="50800" h="99060">
                  <a:moveTo>
                    <a:pt x="3397" y="90678"/>
                  </a:moveTo>
                  <a:lnTo>
                    <a:pt x="3175" y="90678"/>
                  </a:lnTo>
                  <a:lnTo>
                    <a:pt x="3103" y="90913"/>
                  </a:lnTo>
                  <a:lnTo>
                    <a:pt x="3397" y="90678"/>
                  </a:lnTo>
                  <a:close/>
                </a:path>
                <a:path w="50800" h="99060">
                  <a:moveTo>
                    <a:pt x="12234" y="85725"/>
                  </a:moveTo>
                  <a:lnTo>
                    <a:pt x="12064" y="85725"/>
                  </a:lnTo>
                  <a:lnTo>
                    <a:pt x="12064" y="86614"/>
                  </a:lnTo>
                  <a:lnTo>
                    <a:pt x="12234" y="85725"/>
                  </a:lnTo>
                  <a:close/>
                </a:path>
                <a:path w="50800" h="99060">
                  <a:moveTo>
                    <a:pt x="47131" y="42926"/>
                  </a:moveTo>
                  <a:lnTo>
                    <a:pt x="38735" y="42926"/>
                  </a:lnTo>
                  <a:lnTo>
                    <a:pt x="39369" y="44450"/>
                  </a:lnTo>
                  <a:lnTo>
                    <a:pt x="39037" y="44450"/>
                  </a:lnTo>
                  <a:lnTo>
                    <a:pt x="42163" y="60198"/>
                  </a:lnTo>
                  <a:lnTo>
                    <a:pt x="42544" y="62357"/>
                  </a:lnTo>
                  <a:lnTo>
                    <a:pt x="44576" y="63754"/>
                  </a:lnTo>
                  <a:lnTo>
                    <a:pt x="46736" y="63373"/>
                  </a:lnTo>
                  <a:lnTo>
                    <a:pt x="48894" y="62865"/>
                  </a:lnTo>
                  <a:lnTo>
                    <a:pt x="50291" y="60833"/>
                  </a:lnTo>
                  <a:lnTo>
                    <a:pt x="47400" y="44450"/>
                  </a:lnTo>
                  <a:lnTo>
                    <a:pt x="39369" y="44450"/>
                  </a:lnTo>
                  <a:lnTo>
                    <a:pt x="39022" y="43942"/>
                  </a:lnTo>
                  <a:lnTo>
                    <a:pt x="47311" y="43942"/>
                  </a:lnTo>
                  <a:lnTo>
                    <a:pt x="47131" y="42926"/>
                  </a:lnTo>
                  <a:close/>
                </a:path>
                <a:path w="50800" h="99060">
                  <a:moveTo>
                    <a:pt x="38735" y="42926"/>
                  </a:moveTo>
                  <a:lnTo>
                    <a:pt x="38901" y="43765"/>
                  </a:lnTo>
                  <a:lnTo>
                    <a:pt x="39369" y="44450"/>
                  </a:lnTo>
                  <a:lnTo>
                    <a:pt x="38735" y="42926"/>
                  </a:lnTo>
                  <a:close/>
                </a:path>
                <a:path w="50800" h="99060">
                  <a:moveTo>
                    <a:pt x="42549" y="10668"/>
                  </a:moveTo>
                  <a:lnTo>
                    <a:pt x="41783" y="14351"/>
                  </a:lnTo>
                  <a:lnTo>
                    <a:pt x="41528" y="15240"/>
                  </a:lnTo>
                  <a:lnTo>
                    <a:pt x="38988" y="20955"/>
                  </a:lnTo>
                  <a:lnTo>
                    <a:pt x="36067" y="27940"/>
                  </a:lnTo>
                  <a:lnTo>
                    <a:pt x="33689" y="33189"/>
                  </a:lnTo>
                  <a:lnTo>
                    <a:pt x="33909" y="34544"/>
                  </a:lnTo>
                  <a:lnTo>
                    <a:pt x="34671" y="36449"/>
                  </a:lnTo>
                  <a:lnTo>
                    <a:pt x="36575" y="39243"/>
                  </a:lnTo>
                  <a:lnTo>
                    <a:pt x="36509" y="39497"/>
                  </a:lnTo>
                  <a:lnTo>
                    <a:pt x="37337" y="41402"/>
                  </a:lnTo>
                  <a:lnTo>
                    <a:pt x="37718" y="42037"/>
                  </a:lnTo>
                  <a:lnTo>
                    <a:pt x="38901" y="43765"/>
                  </a:lnTo>
                  <a:lnTo>
                    <a:pt x="38735" y="42926"/>
                  </a:lnTo>
                  <a:lnTo>
                    <a:pt x="47131" y="42926"/>
                  </a:lnTo>
                  <a:lnTo>
                    <a:pt x="46975" y="42037"/>
                  </a:lnTo>
                  <a:lnTo>
                    <a:pt x="46862" y="41402"/>
                  </a:lnTo>
                  <a:lnTo>
                    <a:pt x="46609" y="40386"/>
                  </a:lnTo>
                  <a:lnTo>
                    <a:pt x="46185" y="39497"/>
                  </a:lnTo>
                  <a:lnTo>
                    <a:pt x="46064" y="39243"/>
                  </a:lnTo>
                  <a:lnTo>
                    <a:pt x="36575" y="39243"/>
                  </a:lnTo>
                  <a:lnTo>
                    <a:pt x="36088" y="38527"/>
                  </a:lnTo>
                  <a:lnTo>
                    <a:pt x="45724" y="38527"/>
                  </a:lnTo>
                  <a:lnTo>
                    <a:pt x="45338" y="37719"/>
                  </a:lnTo>
                  <a:lnTo>
                    <a:pt x="44576" y="35306"/>
                  </a:lnTo>
                  <a:lnTo>
                    <a:pt x="44250" y="34544"/>
                  </a:lnTo>
                  <a:lnTo>
                    <a:pt x="43502" y="33189"/>
                  </a:lnTo>
                  <a:lnTo>
                    <a:pt x="43066" y="33189"/>
                  </a:lnTo>
                  <a:lnTo>
                    <a:pt x="42748" y="32158"/>
                  </a:lnTo>
                  <a:lnTo>
                    <a:pt x="42623" y="31750"/>
                  </a:lnTo>
                  <a:lnTo>
                    <a:pt x="42544" y="31496"/>
                  </a:lnTo>
                  <a:lnTo>
                    <a:pt x="42829" y="31496"/>
                  </a:lnTo>
                  <a:lnTo>
                    <a:pt x="42606" y="29845"/>
                  </a:lnTo>
                  <a:lnTo>
                    <a:pt x="42549" y="10668"/>
                  </a:lnTo>
                  <a:close/>
                </a:path>
                <a:path w="50800" h="99060">
                  <a:moveTo>
                    <a:pt x="38735" y="0"/>
                  </a:moveTo>
                  <a:lnTo>
                    <a:pt x="36829" y="0"/>
                  </a:lnTo>
                  <a:lnTo>
                    <a:pt x="34798" y="1143"/>
                  </a:lnTo>
                  <a:lnTo>
                    <a:pt x="33162" y="2413"/>
                  </a:lnTo>
                  <a:lnTo>
                    <a:pt x="32385" y="4191"/>
                  </a:lnTo>
                  <a:lnTo>
                    <a:pt x="32416" y="4445"/>
                  </a:lnTo>
                  <a:lnTo>
                    <a:pt x="32765" y="6350"/>
                  </a:lnTo>
                  <a:lnTo>
                    <a:pt x="32892" y="7112"/>
                  </a:lnTo>
                  <a:lnTo>
                    <a:pt x="32980" y="20955"/>
                  </a:lnTo>
                  <a:lnTo>
                    <a:pt x="33106" y="27940"/>
                  </a:lnTo>
                  <a:lnTo>
                    <a:pt x="33147" y="29845"/>
                  </a:lnTo>
                  <a:lnTo>
                    <a:pt x="33689" y="33189"/>
                  </a:lnTo>
                  <a:lnTo>
                    <a:pt x="36067" y="27940"/>
                  </a:lnTo>
                  <a:lnTo>
                    <a:pt x="38988" y="20955"/>
                  </a:lnTo>
                  <a:lnTo>
                    <a:pt x="41528" y="15240"/>
                  </a:lnTo>
                  <a:lnTo>
                    <a:pt x="41783" y="14351"/>
                  </a:lnTo>
                  <a:lnTo>
                    <a:pt x="42544" y="10668"/>
                  </a:lnTo>
                  <a:lnTo>
                    <a:pt x="42579" y="10503"/>
                  </a:lnTo>
                  <a:lnTo>
                    <a:pt x="42672" y="8382"/>
                  </a:lnTo>
                  <a:lnTo>
                    <a:pt x="42787" y="6350"/>
                  </a:lnTo>
                  <a:lnTo>
                    <a:pt x="43132" y="4445"/>
                  </a:lnTo>
                  <a:lnTo>
                    <a:pt x="43179" y="4191"/>
                  </a:lnTo>
                  <a:lnTo>
                    <a:pt x="42417" y="2413"/>
                  </a:lnTo>
                  <a:lnTo>
                    <a:pt x="40639" y="1143"/>
                  </a:lnTo>
                  <a:lnTo>
                    <a:pt x="38735" y="0"/>
                  </a:lnTo>
                  <a:close/>
                </a:path>
                <a:path w="50800" h="99060">
                  <a:moveTo>
                    <a:pt x="42688" y="31750"/>
                  </a:moveTo>
                  <a:lnTo>
                    <a:pt x="42748" y="32158"/>
                  </a:lnTo>
                  <a:lnTo>
                    <a:pt x="43066" y="33189"/>
                  </a:lnTo>
                  <a:lnTo>
                    <a:pt x="42919" y="32158"/>
                  </a:lnTo>
                  <a:lnTo>
                    <a:pt x="42688" y="31750"/>
                  </a:lnTo>
                  <a:close/>
                </a:path>
                <a:path w="50800" h="99060">
                  <a:moveTo>
                    <a:pt x="42919" y="32158"/>
                  </a:moveTo>
                  <a:lnTo>
                    <a:pt x="43058" y="33189"/>
                  </a:lnTo>
                  <a:lnTo>
                    <a:pt x="43502" y="33189"/>
                  </a:lnTo>
                  <a:lnTo>
                    <a:pt x="42919" y="32158"/>
                  </a:lnTo>
                  <a:close/>
                </a:path>
                <a:path w="50800" h="99060">
                  <a:moveTo>
                    <a:pt x="42829" y="31496"/>
                  </a:moveTo>
                  <a:lnTo>
                    <a:pt x="42544" y="31496"/>
                  </a:lnTo>
                  <a:lnTo>
                    <a:pt x="42919" y="32158"/>
                  </a:lnTo>
                  <a:lnTo>
                    <a:pt x="42829" y="31496"/>
                  </a:lnTo>
                  <a:close/>
                </a:path>
                <a:path w="50800" h="99060">
                  <a:moveTo>
                    <a:pt x="32836" y="9091"/>
                  </a:moveTo>
                  <a:lnTo>
                    <a:pt x="32717" y="9779"/>
                  </a:lnTo>
                  <a:lnTo>
                    <a:pt x="32592" y="10503"/>
                  </a:lnTo>
                  <a:lnTo>
                    <a:pt x="32564" y="10668"/>
                  </a:lnTo>
                  <a:lnTo>
                    <a:pt x="32459" y="11539"/>
                  </a:lnTo>
                  <a:lnTo>
                    <a:pt x="32258" y="12446"/>
                  </a:lnTo>
                  <a:lnTo>
                    <a:pt x="32903" y="12446"/>
                  </a:lnTo>
                  <a:lnTo>
                    <a:pt x="32836" y="9091"/>
                  </a:lnTo>
                  <a:close/>
                </a:path>
                <a:path w="50800" h="99060">
                  <a:moveTo>
                    <a:pt x="32385" y="4191"/>
                  </a:moveTo>
                  <a:lnTo>
                    <a:pt x="32258" y="4445"/>
                  </a:lnTo>
                  <a:lnTo>
                    <a:pt x="32734" y="6350"/>
                  </a:lnTo>
                  <a:lnTo>
                    <a:pt x="32416" y="4445"/>
                  </a:lnTo>
                  <a:lnTo>
                    <a:pt x="32385" y="4191"/>
                  </a:lnTo>
                  <a:close/>
                </a:path>
                <a:path w="50800" h="99060">
                  <a:moveTo>
                    <a:pt x="34798" y="1143"/>
                  </a:moveTo>
                  <a:lnTo>
                    <a:pt x="33274" y="2159"/>
                  </a:lnTo>
                  <a:lnTo>
                    <a:pt x="33162" y="2413"/>
                  </a:lnTo>
                  <a:lnTo>
                    <a:pt x="34798" y="1143"/>
                  </a:lnTo>
                  <a:close/>
                </a:path>
                <a:path w="50800" h="99060">
                  <a:moveTo>
                    <a:pt x="40710" y="1143"/>
                  </a:moveTo>
                  <a:lnTo>
                    <a:pt x="42417" y="2413"/>
                  </a:lnTo>
                  <a:lnTo>
                    <a:pt x="42290" y="2159"/>
                  </a:lnTo>
                  <a:lnTo>
                    <a:pt x="40710" y="1143"/>
                  </a:lnTo>
                  <a:close/>
                </a:path>
                <a:path w="50800" h="99060">
                  <a:moveTo>
                    <a:pt x="36829" y="0"/>
                  </a:moveTo>
                  <a:lnTo>
                    <a:pt x="36449" y="0"/>
                  </a:lnTo>
                  <a:lnTo>
                    <a:pt x="34798" y="1143"/>
                  </a:lnTo>
                  <a:lnTo>
                    <a:pt x="36829" y="0"/>
                  </a:lnTo>
                  <a:close/>
                </a:path>
                <a:path w="50800" h="99060">
                  <a:moveTo>
                    <a:pt x="38988" y="0"/>
                  </a:moveTo>
                  <a:lnTo>
                    <a:pt x="38735" y="0"/>
                  </a:lnTo>
                  <a:lnTo>
                    <a:pt x="40735" y="1143"/>
                  </a:lnTo>
                  <a:lnTo>
                    <a:pt x="3898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9669" y="2971291"/>
              <a:ext cx="90169" cy="2194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82415" y="1774697"/>
              <a:ext cx="3752215" cy="3004820"/>
            </a:xfrm>
            <a:custGeom>
              <a:avLst/>
              <a:gdLst/>
              <a:ahLst/>
              <a:cxnLst/>
              <a:rect l="l" t="t" r="r" b="b"/>
              <a:pathLst>
                <a:path w="3752215" h="3004820">
                  <a:moveTo>
                    <a:pt x="15367" y="2999740"/>
                  </a:moveTo>
                  <a:lnTo>
                    <a:pt x="14300" y="2998216"/>
                  </a:lnTo>
                  <a:lnTo>
                    <a:pt x="14655" y="2998216"/>
                  </a:lnTo>
                  <a:lnTo>
                    <a:pt x="12446" y="2997581"/>
                  </a:lnTo>
                  <a:lnTo>
                    <a:pt x="8890" y="2996692"/>
                  </a:lnTo>
                  <a:lnTo>
                    <a:pt x="1524" y="2996692"/>
                  </a:lnTo>
                  <a:lnTo>
                    <a:pt x="0" y="2998216"/>
                  </a:lnTo>
                  <a:lnTo>
                    <a:pt x="0" y="3002026"/>
                  </a:lnTo>
                  <a:lnTo>
                    <a:pt x="1524" y="3003550"/>
                  </a:lnTo>
                  <a:lnTo>
                    <a:pt x="7620" y="3003550"/>
                  </a:lnTo>
                  <a:lnTo>
                    <a:pt x="11176" y="3004185"/>
                  </a:lnTo>
                  <a:lnTo>
                    <a:pt x="12954" y="3004439"/>
                  </a:lnTo>
                  <a:lnTo>
                    <a:pt x="14605" y="3003296"/>
                  </a:lnTo>
                  <a:lnTo>
                    <a:pt x="15367" y="2999740"/>
                  </a:lnTo>
                  <a:close/>
                </a:path>
                <a:path w="3752215" h="3004820">
                  <a:moveTo>
                    <a:pt x="3741051" y="3429"/>
                  </a:moveTo>
                  <a:lnTo>
                    <a:pt x="3740912" y="3429"/>
                  </a:lnTo>
                  <a:lnTo>
                    <a:pt x="3740785" y="4051"/>
                  </a:lnTo>
                  <a:lnTo>
                    <a:pt x="3741051" y="3429"/>
                  </a:lnTo>
                  <a:close/>
                </a:path>
                <a:path w="3752215" h="3004820">
                  <a:moveTo>
                    <a:pt x="3748405" y="10160"/>
                  </a:moveTo>
                  <a:lnTo>
                    <a:pt x="3748138" y="10312"/>
                  </a:lnTo>
                  <a:lnTo>
                    <a:pt x="3748405" y="10160"/>
                  </a:lnTo>
                  <a:close/>
                </a:path>
                <a:path w="3752215" h="3004820">
                  <a:moveTo>
                    <a:pt x="3750183" y="13716"/>
                  </a:moveTo>
                  <a:lnTo>
                    <a:pt x="3749967" y="13208"/>
                  </a:lnTo>
                  <a:lnTo>
                    <a:pt x="3749929" y="14605"/>
                  </a:lnTo>
                  <a:lnTo>
                    <a:pt x="3750081" y="14287"/>
                  </a:lnTo>
                  <a:lnTo>
                    <a:pt x="3750183" y="13716"/>
                  </a:lnTo>
                  <a:close/>
                </a:path>
                <a:path w="3752215" h="3004820">
                  <a:moveTo>
                    <a:pt x="3751592" y="9715"/>
                  </a:moveTo>
                  <a:lnTo>
                    <a:pt x="3751529" y="7874"/>
                  </a:lnTo>
                  <a:lnTo>
                    <a:pt x="3751503" y="7061"/>
                  </a:lnTo>
                  <a:lnTo>
                    <a:pt x="3751503" y="6858"/>
                  </a:lnTo>
                  <a:lnTo>
                    <a:pt x="3751453" y="4953"/>
                  </a:lnTo>
                  <a:lnTo>
                    <a:pt x="3751453" y="3429"/>
                  </a:lnTo>
                  <a:lnTo>
                    <a:pt x="3751453" y="2768"/>
                  </a:lnTo>
                  <a:lnTo>
                    <a:pt x="3751224" y="2768"/>
                  </a:lnTo>
                  <a:lnTo>
                    <a:pt x="3751224" y="6858"/>
                  </a:lnTo>
                  <a:lnTo>
                    <a:pt x="3750805" y="7251"/>
                  </a:lnTo>
                  <a:lnTo>
                    <a:pt x="3750805" y="7874"/>
                  </a:lnTo>
                  <a:lnTo>
                    <a:pt x="3750183" y="8382"/>
                  </a:lnTo>
                  <a:lnTo>
                    <a:pt x="3750691" y="7874"/>
                  </a:lnTo>
                  <a:lnTo>
                    <a:pt x="3750805" y="7251"/>
                  </a:lnTo>
                  <a:lnTo>
                    <a:pt x="3750856" y="6858"/>
                  </a:lnTo>
                  <a:lnTo>
                    <a:pt x="3751224" y="6858"/>
                  </a:lnTo>
                  <a:lnTo>
                    <a:pt x="3751224" y="2768"/>
                  </a:lnTo>
                  <a:lnTo>
                    <a:pt x="3751084" y="2768"/>
                  </a:lnTo>
                  <a:lnTo>
                    <a:pt x="3750449" y="2273"/>
                  </a:lnTo>
                  <a:lnTo>
                    <a:pt x="3750449" y="3429"/>
                  </a:lnTo>
                  <a:lnTo>
                    <a:pt x="3750145" y="3657"/>
                  </a:lnTo>
                  <a:lnTo>
                    <a:pt x="3749929" y="3429"/>
                  </a:lnTo>
                  <a:lnTo>
                    <a:pt x="3749827" y="3911"/>
                  </a:lnTo>
                  <a:lnTo>
                    <a:pt x="3749878" y="3429"/>
                  </a:lnTo>
                  <a:lnTo>
                    <a:pt x="3749586" y="3492"/>
                  </a:lnTo>
                  <a:lnTo>
                    <a:pt x="3749586" y="8382"/>
                  </a:lnTo>
                  <a:lnTo>
                    <a:pt x="3748849" y="8382"/>
                  </a:lnTo>
                  <a:lnTo>
                    <a:pt x="3748849" y="11214"/>
                  </a:lnTo>
                  <a:lnTo>
                    <a:pt x="3748252" y="11214"/>
                  </a:lnTo>
                  <a:lnTo>
                    <a:pt x="3748087" y="11036"/>
                  </a:lnTo>
                  <a:lnTo>
                    <a:pt x="3747833" y="10731"/>
                  </a:lnTo>
                  <a:lnTo>
                    <a:pt x="3747732" y="10553"/>
                  </a:lnTo>
                  <a:lnTo>
                    <a:pt x="3747490" y="10350"/>
                  </a:lnTo>
                  <a:lnTo>
                    <a:pt x="3747338" y="10160"/>
                  </a:lnTo>
                  <a:lnTo>
                    <a:pt x="3747338" y="11214"/>
                  </a:lnTo>
                  <a:lnTo>
                    <a:pt x="3746284" y="11684"/>
                  </a:lnTo>
                  <a:lnTo>
                    <a:pt x="3746284" y="11811"/>
                  </a:lnTo>
                  <a:lnTo>
                    <a:pt x="3745725" y="12496"/>
                  </a:lnTo>
                  <a:lnTo>
                    <a:pt x="3745725" y="16014"/>
                  </a:lnTo>
                  <a:lnTo>
                    <a:pt x="3744455" y="15748"/>
                  </a:lnTo>
                  <a:lnTo>
                    <a:pt x="3745230" y="15748"/>
                  </a:lnTo>
                  <a:lnTo>
                    <a:pt x="3745509" y="15748"/>
                  </a:lnTo>
                  <a:lnTo>
                    <a:pt x="3745725" y="16014"/>
                  </a:lnTo>
                  <a:lnTo>
                    <a:pt x="3745725" y="12496"/>
                  </a:lnTo>
                  <a:lnTo>
                    <a:pt x="3745128" y="13208"/>
                  </a:lnTo>
                  <a:lnTo>
                    <a:pt x="3746284" y="11811"/>
                  </a:lnTo>
                  <a:lnTo>
                    <a:pt x="3746284" y="11684"/>
                  </a:lnTo>
                  <a:lnTo>
                    <a:pt x="3745992" y="11811"/>
                  </a:lnTo>
                  <a:lnTo>
                    <a:pt x="3747312" y="11214"/>
                  </a:lnTo>
                  <a:lnTo>
                    <a:pt x="3747338" y="10160"/>
                  </a:lnTo>
                  <a:lnTo>
                    <a:pt x="3747122" y="10058"/>
                  </a:lnTo>
                  <a:lnTo>
                    <a:pt x="3746982" y="9982"/>
                  </a:lnTo>
                  <a:lnTo>
                    <a:pt x="3746970" y="9715"/>
                  </a:lnTo>
                  <a:lnTo>
                    <a:pt x="3747363" y="9982"/>
                  </a:lnTo>
                  <a:lnTo>
                    <a:pt x="3747579" y="10109"/>
                  </a:lnTo>
                  <a:lnTo>
                    <a:pt x="3748011" y="10160"/>
                  </a:lnTo>
                  <a:lnTo>
                    <a:pt x="3748405" y="10160"/>
                  </a:lnTo>
                  <a:lnTo>
                    <a:pt x="3748811" y="10160"/>
                  </a:lnTo>
                  <a:lnTo>
                    <a:pt x="3748405" y="10655"/>
                  </a:lnTo>
                  <a:lnTo>
                    <a:pt x="3748519" y="10820"/>
                  </a:lnTo>
                  <a:lnTo>
                    <a:pt x="3748849" y="11214"/>
                  </a:lnTo>
                  <a:lnTo>
                    <a:pt x="3748849" y="8382"/>
                  </a:lnTo>
                  <a:lnTo>
                    <a:pt x="3746665" y="8382"/>
                  </a:lnTo>
                  <a:lnTo>
                    <a:pt x="3746538" y="8293"/>
                  </a:lnTo>
                  <a:lnTo>
                    <a:pt x="3746246" y="8382"/>
                  </a:lnTo>
                  <a:lnTo>
                    <a:pt x="3746309" y="8166"/>
                  </a:lnTo>
                  <a:lnTo>
                    <a:pt x="3746538" y="8382"/>
                  </a:lnTo>
                  <a:lnTo>
                    <a:pt x="3746322" y="8128"/>
                  </a:lnTo>
                  <a:lnTo>
                    <a:pt x="3746081" y="7937"/>
                  </a:lnTo>
                  <a:lnTo>
                    <a:pt x="3746296" y="8153"/>
                  </a:lnTo>
                  <a:lnTo>
                    <a:pt x="3746233" y="8356"/>
                  </a:lnTo>
                  <a:lnTo>
                    <a:pt x="3746081" y="7937"/>
                  </a:lnTo>
                  <a:lnTo>
                    <a:pt x="3746385" y="7937"/>
                  </a:lnTo>
                  <a:lnTo>
                    <a:pt x="3749586" y="8382"/>
                  </a:lnTo>
                  <a:lnTo>
                    <a:pt x="3749586" y="3492"/>
                  </a:lnTo>
                  <a:lnTo>
                    <a:pt x="3749230" y="3568"/>
                  </a:lnTo>
                  <a:lnTo>
                    <a:pt x="3749230" y="6858"/>
                  </a:lnTo>
                  <a:lnTo>
                    <a:pt x="3746741" y="7251"/>
                  </a:lnTo>
                  <a:lnTo>
                    <a:pt x="3747579" y="6858"/>
                  </a:lnTo>
                  <a:lnTo>
                    <a:pt x="3749230" y="6858"/>
                  </a:lnTo>
                  <a:lnTo>
                    <a:pt x="3749230" y="3568"/>
                  </a:lnTo>
                  <a:lnTo>
                    <a:pt x="3747135" y="4013"/>
                  </a:lnTo>
                  <a:lnTo>
                    <a:pt x="3747135" y="5334"/>
                  </a:lnTo>
                  <a:lnTo>
                    <a:pt x="3746944" y="6134"/>
                  </a:lnTo>
                  <a:lnTo>
                    <a:pt x="3746868" y="6477"/>
                  </a:lnTo>
                  <a:lnTo>
                    <a:pt x="3746792" y="6858"/>
                  </a:lnTo>
                  <a:lnTo>
                    <a:pt x="3746855" y="6438"/>
                  </a:lnTo>
                  <a:lnTo>
                    <a:pt x="3746919" y="6159"/>
                  </a:lnTo>
                  <a:lnTo>
                    <a:pt x="3747135" y="5334"/>
                  </a:lnTo>
                  <a:lnTo>
                    <a:pt x="3747135" y="4013"/>
                  </a:lnTo>
                  <a:lnTo>
                    <a:pt x="3746271" y="4191"/>
                  </a:lnTo>
                  <a:lnTo>
                    <a:pt x="3745700" y="4953"/>
                  </a:lnTo>
                  <a:lnTo>
                    <a:pt x="3745433" y="5207"/>
                  </a:lnTo>
                  <a:lnTo>
                    <a:pt x="3745636" y="4953"/>
                  </a:lnTo>
                  <a:lnTo>
                    <a:pt x="3745280" y="4495"/>
                  </a:lnTo>
                  <a:lnTo>
                    <a:pt x="3745280" y="6858"/>
                  </a:lnTo>
                  <a:lnTo>
                    <a:pt x="3745204" y="7264"/>
                  </a:lnTo>
                  <a:lnTo>
                    <a:pt x="3745026" y="7137"/>
                  </a:lnTo>
                  <a:lnTo>
                    <a:pt x="3745026" y="8382"/>
                  </a:lnTo>
                  <a:lnTo>
                    <a:pt x="3744899" y="8394"/>
                  </a:lnTo>
                  <a:lnTo>
                    <a:pt x="3744899" y="9982"/>
                  </a:lnTo>
                  <a:lnTo>
                    <a:pt x="3744760" y="9880"/>
                  </a:lnTo>
                  <a:lnTo>
                    <a:pt x="3744595" y="9715"/>
                  </a:lnTo>
                  <a:lnTo>
                    <a:pt x="3744798" y="9715"/>
                  </a:lnTo>
                  <a:lnTo>
                    <a:pt x="3744899" y="9982"/>
                  </a:lnTo>
                  <a:lnTo>
                    <a:pt x="3744899" y="8394"/>
                  </a:lnTo>
                  <a:lnTo>
                    <a:pt x="3745026" y="8382"/>
                  </a:lnTo>
                  <a:lnTo>
                    <a:pt x="3745026" y="7137"/>
                  </a:lnTo>
                  <a:lnTo>
                    <a:pt x="3744645" y="6858"/>
                  </a:lnTo>
                  <a:lnTo>
                    <a:pt x="3745280" y="6858"/>
                  </a:lnTo>
                  <a:lnTo>
                    <a:pt x="3745280" y="4495"/>
                  </a:lnTo>
                  <a:lnTo>
                    <a:pt x="3744912" y="4000"/>
                  </a:lnTo>
                  <a:lnTo>
                    <a:pt x="3744506" y="3429"/>
                  </a:lnTo>
                  <a:lnTo>
                    <a:pt x="3744925" y="3987"/>
                  </a:lnTo>
                  <a:lnTo>
                    <a:pt x="3745255" y="4406"/>
                  </a:lnTo>
                  <a:lnTo>
                    <a:pt x="3745661" y="4914"/>
                  </a:lnTo>
                  <a:lnTo>
                    <a:pt x="3746220" y="4203"/>
                  </a:lnTo>
                  <a:lnTo>
                    <a:pt x="3746843" y="3429"/>
                  </a:lnTo>
                  <a:lnTo>
                    <a:pt x="3746271" y="4191"/>
                  </a:lnTo>
                  <a:lnTo>
                    <a:pt x="3749802" y="3429"/>
                  </a:lnTo>
                  <a:lnTo>
                    <a:pt x="3749929" y="3429"/>
                  </a:lnTo>
                  <a:lnTo>
                    <a:pt x="3750449" y="3429"/>
                  </a:lnTo>
                  <a:lnTo>
                    <a:pt x="3750449" y="2273"/>
                  </a:lnTo>
                  <a:lnTo>
                    <a:pt x="3749827" y="1778"/>
                  </a:lnTo>
                  <a:lnTo>
                    <a:pt x="3745369" y="1778"/>
                  </a:lnTo>
                  <a:lnTo>
                    <a:pt x="3745801" y="1270"/>
                  </a:lnTo>
                  <a:lnTo>
                    <a:pt x="3749167" y="1270"/>
                  </a:lnTo>
                  <a:lnTo>
                    <a:pt x="3748748" y="939"/>
                  </a:lnTo>
                  <a:lnTo>
                    <a:pt x="3747541" y="0"/>
                  </a:lnTo>
                  <a:lnTo>
                    <a:pt x="3745865" y="0"/>
                  </a:lnTo>
                  <a:lnTo>
                    <a:pt x="3745166" y="939"/>
                  </a:lnTo>
                  <a:lnTo>
                    <a:pt x="3743833" y="1270"/>
                  </a:lnTo>
                  <a:lnTo>
                    <a:pt x="3744912" y="1270"/>
                  </a:lnTo>
                  <a:lnTo>
                    <a:pt x="3744544" y="1778"/>
                  </a:lnTo>
                  <a:lnTo>
                    <a:pt x="3744303" y="1778"/>
                  </a:lnTo>
                  <a:lnTo>
                    <a:pt x="3744303" y="4610"/>
                  </a:lnTo>
                  <a:lnTo>
                    <a:pt x="3744163" y="4648"/>
                  </a:lnTo>
                  <a:lnTo>
                    <a:pt x="3744099" y="14097"/>
                  </a:lnTo>
                  <a:lnTo>
                    <a:pt x="3743782" y="14249"/>
                  </a:lnTo>
                  <a:lnTo>
                    <a:pt x="3744049" y="14097"/>
                  </a:lnTo>
                  <a:lnTo>
                    <a:pt x="3743795" y="13741"/>
                  </a:lnTo>
                  <a:lnTo>
                    <a:pt x="3744099" y="14097"/>
                  </a:lnTo>
                  <a:lnTo>
                    <a:pt x="3744099" y="4673"/>
                  </a:lnTo>
                  <a:lnTo>
                    <a:pt x="3743350" y="4826"/>
                  </a:lnTo>
                  <a:lnTo>
                    <a:pt x="3743350" y="13208"/>
                  </a:lnTo>
                  <a:lnTo>
                    <a:pt x="3743109" y="13716"/>
                  </a:lnTo>
                  <a:lnTo>
                    <a:pt x="3743274" y="13208"/>
                  </a:lnTo>
                  <a:lnTo>
                    <a:pt x="3743350" y="4826"/>
                  </a:lnTo>
                  <a:lnTo>
                    <a:pt x="3742944" y="4902"/>
                  </a:lnTo>
                  <a:lnTo>
                    <a:pt x="3744163" y="4635"/>
                  </a:lnTo>
                  <a:lnTo>
                    <a:pt x="3744188" y="3429"/>
                  </a:lnTo>
                  <a:lnTo>
                    <a:pt x="3744201" y="3187"/>
                  </a:lnTo>
                  <a:lnTo>
                    <a:pt x="3744201" y="3429"/>
                  </a:lnTo>
                  <a:lnTo>
                    <a:pt x="3744163" y="4635"/>
                  </a:lnTo>
                  <a:lnTo>
                    <a:pt x="3744303" y="4610"/>
                  </a:lnTo>
                  <a:lnTo>
                    <a:pt x="3744303" y="1778"/>
                  </a:lnTo>
                  <a:lnTo>
                    <a:pt x="3743998" y="1778"/>
                  </a:lnTo>
                  <a:lnTo>
                    <a:pt x="3743998" y="3429"/>
                  </a:lnTo>
                  <a:lnTo>
                    <a:pt x="3742944" y="4699"/>
                  </a:lnTo>
                  <a:lnTo>
                    <a:pt x="3743985" y="3429"/>
                  </a:lnTo>
                  <a:lnTo>
                    <a:pt x="3743998" y="1778"/>
                  </a:lnTo>
                  <a:lnTo>
                    <a:pt x="3742906" y="1778"/>
                  </a:lnTo>
                  <a:lnTo>
                    <a:pt x="3742906" y="5334"/>
                  </a:lnTo>
                  <a:lnTo>
                    <a:pt x="3742817" y="5410"/>
                  </a:lnTo>
                  <a:lnTo>
                    <a:pt x="3742817" y="15494"/>
                  </a:lnTo>
                  <a:lnTo>
                    <a:pt x="3742817" y="15163"/>
                  </a:lnTo>
                  <a:lnTo>
                    <a:pt x="3742817" y="14693"/>
                  </a:lnTo>
                  <a:lnTo>
                    <a:pt x="3742779" y="14859"/>
                  </a:lnTo>
                  <a:lnTo>
                    <a:pt x="3742626" y="14922"/>
                  </a:lnTo>
                  <a:lnTo>
                    <a:pt x="3742626" y="15494"/>
                  </a:lnTo>
                  <a:lnTo>
                    <a:pt x="3742042" y="15633"/>
                  </a:lnTo>
                  <a:lnTo>
                    <a:pt x="3742144" y="15494"/>
                  </a:lnTo>
                  <a:lnTo>
                    <a:pt x="3742626" y="15494"/>
                  </a:lnTo>
                  <a:lnTo>
                    <a:pt x="3742626" y="14922"/>
                  </a:lnTo>
                  <a:lnTo>
                    <a:pt x="3742156" y="15481"/>
                  </a:lnTo>
                  <a:lnTo>
                    <a:pt x="3742626" y="14846"/>
                  </a:lnTo>
                  <a:lnTo>
                    <a:pt x="3742296" y="14605"/>
                  </a:lnTo>
                  <a:lnTo>
                    <a:pt x="3742448" y="14605"/>
                  </a:lnTo>
                  <a:lnTo>
                    <a:pt x="3742690" y="14770"/>
                  </a:lnTo>
                  <a:lnTo>
                    <a:pt x="3742817" y="14605"/>
                  </a:lnTo>
                  <a:lnTo>
                    <a:pt x="3742817" y="13208"/>
                  </a:lnTo>
                  <a:lnTo>
                    <a:pt x="3742563" y="13716"/>
                  </a:lnTo>
                  <a:lnTo>
                    <a:pt x="3742652" y="14097"/>
                  </a:lnTo>
                  <a:lnTo>
                    <a:pt x="3742702" y="14287"/>
                  </a:lnTo>
                  <a:lnTo>
                    <a:pt x="3742766" y="14579"/>
                  </a:lnTo>
                  <a:lnTo>
                    <a:pt x="3742563" y="13716"/>
                  </a:lnTo>
                  <a:lnTo>
                    <a:pt x="3742169" y="14097"/>
                  </a:lnTo>
                  <a:lnTo>
                    <a:pt x="3742817" y="13208"/>
                  </a:lnTo>
                  <a:lnTo>
                    <a:pt x="3742817" y="5410"/>
                  </a:lnTo>
                  <a:lnTo>
                    <a:pt x="3742347" y="5791"/>
                  </a:lnTo>
                  <a:lnTo>
                    <a:pt x="3741991" y="5626"/>
                  </a:lnTo>
                  <a:lnTo>
                    <a:pt x="3741801" y="5537"/>
                  </a:lnTo>
                  <a:lnTo>
                    <a:pt x="3741801" y="13716"/>
                  </a:lnTo>
                  <a:lnTo>
                    <a:pt x="3741153" y="13208"/>
                  </a:lnTo>
                  <a:lnTo>
                    <a:pt x="3741293" y="13716"/>
                  </a:lnTo>
                  <a:lnTo>
                    <a:pt x="3741051" y="13208"/>
                  </a:lnTo>
                  <a:lnTo>
                    <a:pt x="3740048" y="12420"/>
                  </a:lnTo>
                  <a:lnTo>
                    <a:pt x="3739299" y="11811"/>
                  </a:lnTo>
                  <a:lnTo>
                    <a:pt x="3740162" y="12471"/>
                  </a:lnTo>
                  <a:lnTo>
                    <a:pt x="3740988" y="13093"/>
                  </a:lnTo>
                  <a:lnTo>
                    <a:pt x="3741153" y="13208"/>
                  </a:lnTo>
                  <a:lnTo>
                    <a:pt x="3741724" y="13639"/>
                  </a:lnTo>
                  <a:lnTo>
                    <a:pt x="3741801" y="5537"/>
                  </a:lnTo>
                  <a:lnTo>
                    <a:pt x="3741394" y="5334"/>
                  </a:lnTo>
                  <a:lnTo>
                    <a:pt x="3741661" y="5334"/>
                  </a:lnTo>
                  <a:lnTo>
                    <a:pt x="3742906" y="5334"/>
                  </a:lnTo>
                  <a:lnTo>
                    <a:pt x="3742906" y="1778"/>
                  </a:lnTo>
                  <a:lnTo>
                    <a:pt x="3742309" y="2032"/>
                  </a:lnTo>
                  <a:lnTo>
                    <a:pt x="3741458" y="3429"/>
                  </a:lnTo>
                  <a:lnTo>
                    <a:pt x="3740988" y="4102"/>
                  </a:lnTo>
                  <a:lnTo>
                    <a:pt x="3740988" y="7874"/>
                  </a:lnTo>
                  <a:lnTo>
                    <a:pt x="3740632" y="8001"/>
                  </a:lnTo>
                  <a:lnTo>
                    <a:pt x="3740632" y="12306"/>
                  </a:lnTo>
                  <a:lnTo>
                    <a:pt x="3740251" y="11811"/>
                  </a:lnTo>
                  <a:lnTo>
                    <a:pt x="3740416" y="11811"/>
                  </a:lnTo>
                  <a:lnTo>
                    <a:pt x="3740594" y="12217"/>
                  </a:lnTo>
                  <a:lnTo>
                    <a:pt x="3740632" y="8001"/>
                  </a:lnTo>
                  <a:lnTo>
                    <a:pt x="3740277" y="8128"/>
                  </a:lnTo>
                  <a:lnTo>
                    <a:pt x="3740658" y="7874"/>
                  </a:lnTo>
                  <a:lnTo>
                    <a:pt x="3740988" y="7874"/>
                  </a:lnTo>
                  <a:lnTo>
                    <a:pt x="3740988" y="4102"/>
                  </a:lnTo>
                  <a:lnTo>
                    <a:pt x="3740683" y="4533"/>
                  </a:lnTo>
                  <a:lnTo>
                    <a:pt x="3740569" y="4724"/>
                  </a:lnTo>
                  <a:lnTo>
                    <a:pt x="3740569" y="5143"/>
                  </a:lnTo>
                  <a:lnTo>
                    <a:pt x="3740531" y="5334"/>
                  </a:lnTo>
                  <a:lnTo>
                    <a:pt x="3740239" y="5334"/>
                  </a:lnTo>
                  <a:lnTo>
                    <a:pt x="3740289" y="5207"/>
                  </a:lnTo>
                  <a:lnTo>
                    <a:pt x="3740531" y="5041"/>
                  </a:lnTo>
                  <a:lnTo>
                    <a:pt x="3740531" y="5207"/>
                  </a:lnTo>
                  <a:lnTo>
                    <a:pt x="3740569" y="4724"/>
                  </a:lnTo>
                  <a:lnTo>
                    <a:pt x="3740404" y="4953"/>
                  </a:lnTo>
                  <a:lnTo>
                    <a:pt x="3740594" y="4495"/>
                  </a:lnTo>
                  <a:lnTo>
                    <a:pt x="3740264" y="4356"/>
                  </a:lnTo>
                  <a:lnTo>
                    <a:pt x="3740264" y="4953"/>
                  </a:lnTo>
                  <a:lnTo>
                    <a:pt x="3740112" y="4953"/>
                  </a:lnTo>
                  <a:lnTo>
                    <a:pt x="3740048" y="5334"/>
                  </a:lnTo>
                  <a:lnTo>
                    <a:pt x="3739705" y="5384"/>
                  </a:lnTo>
                  <a:lnTo>
                    <a:pt x="3739705" y="7874"/>
                  </a:lnTo>
                  <a:lnTo>
                    <a:pt x="3739680" y="8115"/>
                  </a:lnTo>
                  <a:lnTo>
                    <a:pt x="3739654" y="8356"/>
                  </a:lnTo>
                  <a:lnTo>
                    <a:pt x="3739667" y="8128"/>
                  </a:lnTo>
                  <a:lnTo>
                    <a:pt x="3739705" y="7874"/>
                  </a:lnTo>
                  <a:lnTo>
                    <a:pt x="3739705" y="5384"/>
                  </a:lnTo>
                  <a:lnTo>
                    <a:pt x="3739515" y="5334"/>
                  </a:lnTo>
                  <a:lnTo>
                    <a:pt x="3740048" y="5334"/>
                  </a:lnTo>
                  <a:lnTo>
                    <a:pt x="3740048" y="4876"/>
                  </a:lnTo>
                  <a:lnTo>
                    <a:pt x="3739629" y="4330"/>
                  </a:lnTo>
                  <a:lnTo>
                    <a:pt x="3740264" y="4953"/>
                  </a:lnTo>
                  <a:lnTo>
                    <a:pt x="3740264" y="4356"/>
                  </a:lnTo>
                  <a:lnTo>
                    <a:pt x="3739324" y="3924"/>
                  </a:lnTo>
                  <a:lnTo>
                    <a:pt x="3738969" y="3429"/>
                  </a:lnTo>
                  <a:lnTo>
                    <a:pt x="3738245" y="2768"/>
                  </a:lnTo>
                  <a:lnTo>
                    <a:pt x="3738308" y="3429"/>
                  </a:lnTo>
                  <a:lnTo>
                    <a:pt x="3738753" y="3429"/>
                  </a:lnTo>
                  <a:lnTo>
                    <a:pt x="3739146" y="3848"/>
                  </a:lnTo>
                  <a:lnTo>
                    <a:pt x="3738257" y="3429"/>
                  </a:lnTo>
                  <a:lnTo>
                    <a:pt x="3738245" y="2768"/>
                  </a:lnTo>
                  <a:lnTo>
                    <a:pt x="3737902" y="2159"/>
                  </a:lnTo>
                  <a:lnTo>
                    <a:pt x="3737648" y="1778"/>
                  </a:lnTo>
                  <a:lnTo>
                    <a:pt x="3738054" y="1778"/>
                  </a:lnTo>
                  <a:lnTo>
                    <a:pt x="3742817" y="1778"/>
                  </a:lnTo>
                  <a:lnTo>
                    <a:pt x="3743833" y="1270"/>
                  </a:lnTo>
                  <a:lnTo>
                    <a:pt x="3737305" y="1270"/>
                  </a:lnTo>
                  <a:lnTo>
                    <a:pt x="3737470" y="1524"/>
                  </a:lnTo>
                  <a:lnTo>
                    <a:pt x="3736898" y="1270"/>
                  </a:lnTo>
                  <a:lnTo>
                    <a:pt x="3735946" y="850"/>
                  </a:lnTo>
                  <a:lnTo>
                    <a:pt x="3735946" y="1536"/>
                  </a:lnTo>
                  <a:lnTo>
                    <a:pt x="3734803" y="1270"/>
                  </a:lnTo>
                  <a:lnTo>
                    <a:pt x="3735743" y="1270"/>
                  </a:lnTo>
                  <a:lnTo>
                    <a:pt x="3735946" y="1536"/>
                  </a:lnTo>
                  <a:lnTo>
                    <a:pt x="3735946" y="850"/>
                  </a:lnTo>
                  <a:lnTo>
                    <a:pt x="3735197" y="508"/>
                  </a:lnTo>
                  <a:lnTo>
                    <a:pt x="3733800" y="508"/>
                  </a:lnTo>
                  <a:lnTo>
                    <a:pt x="3732085" y="1778"/>
                  </a:lnTo>
                  <a:lnTo>
                    <a:pt x="3731514" y="2159"/>
                  </a:lnTo>
                  <a:lnTo>
                    <a:pt x="3730879" y="3429"/>
                  </a:lnTo>
                  <a:lnTo>
                    <a:pt x="3731006" y="3429"/>
                  </a:lnTo>
                  <a:lnTo>
                    <a:pt x="3731260" y="3429"/>
                  </a:lnTo>
                  <a:lnTo>
                    <a:pt x="3731260" y="3962"/>
                  </a:lnTo>
                  <a:lnTo>
                    <a:pt x="3731006" y="3429"/>
                  </a:lnTo>
                  <a:lnTo>
                    <a:pt x="3731069" y="5334"/>
                  </a:lnTo>
                  <a:lnTo>
                    <a:pt x="3731831" y="6858"/>
                  </a:lnTo>
                  <a:lnTo>
                    <a:pt x="3732263" y="6858"/>
                  </a:lnTo>
                  <a:lnTo>
                    <a:pt x="3732898" y="7366"/>
                  </a:lnTo>
                  <a:lnTo>
                    <a:pt x="3732517" y="6858"/>
                  </a:lnTo>
                  <a:lnTo>
                    <a:pt x="3732707" y="6858"/>
                  </a:lnTo>
                  <a:lnTo>
                    <a:pt x="3733076" y="7505"/>
                  </a:lnTo>
                  <a:lnTo>
                    <a:pt x="3733546" y="7874"/>
                  </a:lnTo>
                  <a:lnTo>
                    <a:pt x="3733292" y="7874"/>
                  </a:lnTo>
                  <a:lnTo>
                    <a:pt x="3733673" y="8382"/>
                  </a:lnTo>
                  <a:lnTo>
                    <a:pt x="3734193" y="8382"/>
                  </a:lnTo>
                  <a:lnTo>
                    <a:pt x="3738346" y="8382"/>
                  </a:lnTo>
                  <a:lnTo>
                    <a:pt x="3737495" y="8940"/>
                  </a:lnTo>
                  <a:lnTo>
                    <a:pt x="3737495" y="10414"/>
                  </a:lnTo>
                  <a:lnTo>
                    <a:pt x="3737254" y="10807"/>
                  </a:lnTo>
                  <a:lnTo>
                    <a:pt x="3737483" y="10414"/>
                  </a:lnTo>
                  <a:lnTo>
                    <a:pt x="3737495" y="8940"/>
                  </a:lnTo>
                  <a:lnTo>
                    <a:pt x="3737356" y="9029"/>
                  </a:lnTo>
                  <a:lnTo>
                    <a:pt x="3737013" y="8991"/>
                  </a:lnTo>
                  <a:lnTo>
                    <a:pt x="3737013" y="11214"/>
                  </a:lnTo>
                  <a:lnTo>
                    <a:pt x="3736797" y="11557"/>
                  </a:lnTo>
                  <a:lnTo>
                    <a:pt x="3736543" y="11811"/>
                  </a:lnTo>
                  <a:lnTo>
                    <a:pt x="3736606" y="11557"/>
                  </a:lnTo>
                  <a:lnTo>
                    <a:pt x="3736683" y="11214"/>
                  </a:lnTo>
                  <a:lnTo>
                    <a:pt x="3737013" y="11214"/>
                  </a:lnTo>
                  <a:lnTo>
                    <a:pt x="3737013" y="8991"/>
                  </a:lnTo>
                  <a:lnTo>
                    <a:pt x="3736263" y="8877"/>
                  </a:lnTo>
                  <a:lnTo>
                    <a:pt x="3736263" y="9715"/>
                  </a:lnTo>
                  <a:lnTo>
                    <a:pt x="3736187" y="11709"/>
                  </a:lnTo>
                  <a:lnTo>
                    <a:pt x="3736187" y="9766"/>
                  </a:lnTo>
                  <a:lnTo>
                    <a:pt x="3735857" y="9982"/>
                  </a:lnTo>
                  <a:lnTo>
                    <a:pt x="3736251" y="9715"/>
                  </a:lnTo>
                  <a:lnTo>
                    <a:pt x="3736263" y="8877"/>
                  </a:lnTo>
                  <a:lnTo>
                    <a:pt x="3733774" y="8509"/>
                  </a:lnTo>
                  <a:lnTo>
                    <a:pt x="3734828" y="9715"/>
                  </a:lnTo>
                  <a:lnTo>
                    <a:pt x="3735032" y="9715"/>
                  </a:lnTo>
                  <a:lnTo>
                    <a:pt x="3735667" y="10147"/>
                  </a:lnTo>
                  <a:lnTo>
                    <a:pt x="3734092" y="11214"/>
                  </a:lnTo>
                  <a:lnTo>
                    <a:pt x="3734562" y="11214"/>
                  </a:lnTo>
                  <a:lnTo>
                    <a:pt x="3733990" y="13208"/>
                  </a:lnTo>
                  <a:lnTo>
                    <a:pt x="3734511" y="13208"/>
                  </a:lnTo>
                  <a:lnTo>
                    <a:pt x="3735781" y="15494"/>
                  </a:lnTo>
                  <a:lnTo>
                    <a:pt x="3735959" y="15494"/>
                  </a:lnTo>
                  <a:lnTo>
                    <a:pt x="3736848" y="16383"/>
                  </a:lnTo>
                  <a:lnTo>
                    <a:pt x="3737483" y="16637"/>
                  </a:lnTo>
                  <a:lnTo>
                    <a:pt x="3741483" y="15748"/>
                  </a:lnTo>
                  <a:lnTo>
                    <a:pt x="3741953" y="15748"/>
                  </a:lnTo>
                  <a:lnTo>
                    <a:pt x="3743261" y="15748"/>
                  </a:lnTo>
                  <a:lnTo>
                    <a:pt x="3743071" y="15494"/>
                  </a:lnTo>
                  <a:lnTo>
                    <a:pt x="3743655" y="15494"/>
                  </a:lnTo>
                  <a:lnTo>
                    <a:pt x="3743820" y="15633"/>
                  </a:lnTo>
                  <a:lnTo>
                    <a:pt x="3743185" y="15494"/>
                  </a:lnTo>
                  <a:lnTo>
                    <a:pt x="3743464" y="15748"/>
                  </a:lnTo>
                  <a:lnTo>
                    <a:pt x="3743261" y="15748"/>
                  </a:lnTo>
                  <a:lnTo>
                    <a:pt x="3743706" y="16383"/>
                  </a:lnTo>
                  <a:lnTo>
                    <a:pt x="3744341" y="16637"/>
                  </a:lnTo>
                  <a:lnTo>
                    <a:pt x="3744722" y="16891"/>
                  </a:lnTo>
                  <a:lnTo>
                    <a:pt x="3744976" y="17145"/>
                  </a:lnTo>
                  <a:lnTo>
                    <a:pt x="3746131" y="17360"/>
                  </a:lnTo>
                  <a:lnTo>
                    <a:pt x="3746309" y="17399"/>
                  </a:lnTo>
                  <a:lnTo>
                    <a:pt x="3746474" y="17360"/>
                  </a:lnTo>
                  <a:lnTo>
                    <a:pt x="3747770" y="17145"/>
                  </a:lnTo>
                  <a:lnTo>
                    <a:pt x="3748176" y="16725"/>
                  </a:lnTo>
                  <a:lnTo>
                    <a:pt x="3748392" y="16637"/>
                  </a:lnTo>
                  <a:lnTo>
                    <a:pt x="3749040" y="16383"/>
                  </a:lnTo>
                  <a:lnTo>
                    <a:pt x="3749662" y="15494"/>
                  </a:lnTo>
                  <a:lnTo>
                    <a:pt x="3749268" y="15748"/>
                  </a:lnTo>
                  <a:lnTo>
                    <a:pt x="3749598" y="15494"/>
                  </a:lnTo>
                  <a:lnTo>
                    <a:pt x="3749878" y="15494"/>
                  </a:lnTo>
                  <a:lnTo>
                    <a:pt x="3749929" y="13716"/>
                  </a:lnTo>
                  <a:lnTo>
                    <a:pt x="3749929" y="13208"/>
                  </a:lnTo>
                  <a:lnTo>
                    <a:pt x="3749789" y="12827"/>
                  </a:lnTo>
                  <a:lnTo>
                    <a:pt x="3749967" y="13208"/>
                  </a:lnTo>
                  <a:lnTo>
                    <a:pt x="3750411" y="13208"/>
                  </a:lnTo>
                  <a:lnTo>
                    <a:pt x="3749497" y="12065"/>
                  </a:lnTo>
                  <a:lnTo>
                    <a:pt x="3749421" y="11811"/>
                  </a:lnTo>
                  <a:lnTo>
                    <a:pt x="3749560" y="11811"/>
                  </a:lnTo>
                  <a:lnTo>
                    <a:pt x="3749459" y="11557"/>
                  </a:lnTo>
                  <a:lnTo>
                    <a:pt x="3749598" y="11557"/>
                  </a:lnTo>
                  <a:lnTo>
                    <a:pt x="3749103" y="11214"/>
                  </a:lnTo>
                  <a:lnTo>
                    <a:pt x="3749510" y="11214"/>
                  </a:lnTo>
                  <a:lnTo>
                    <a:pt x="3751008" y="9715"/>
                  </a:lnTo>
                  <a:lnTo>
                    <a:pt x="3751592" y="971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15076" y="5111622"/>
            <a:ext cx="2961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(times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0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milliseconds)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7819" y="3529291"/>
            <a:ext cx="156210" cy="354965"/>
          </a:xfrm>
          <a:custGeom>
            <a:avLst/>
            <a:gdLst/>
            <a:ahLst/>
            <a:cxnLst/>
            <a:rect l="l" t="t" r="r" b="b"/>
            <a:pathLst>
              <a:path w="156209" h="354964">
                <a:moveTo>
                  <a:pt x="140058" y="340779"/>
                </a:moveTo>
                <a:lnTo>
                  <a:pt x="139459" y="341414"/>
                </a:lnTo>
                <a:lnTo>
                  <a:pt x="137147" y="344462"/>
                </a:lnTo>
                <a:lnTo>
                  <a:pt x="135585" y="346621"/>
                </a:lnTo>
                <a:lnTo>
                  <a:pt x="135559" y="349415"/>
                </a:lnTo>
                <a:lnTo>
                  <a:pt x="138633" y="353733"/>
                </a:lnTo>
                <a:lnTo>
                  <a:pt x="141363" y="354495"/>
                </a:lnTo>
                <a:lnTo>
                  <a:pt x="143840" y="353733"/>
                </a:lnTo>
                <a:lnTo>
                  <a:pt x="155828" y="345732"/>
                </a:lnTo>
                <a:lnTo>
                  <a:pt x="140775" y="345732"/>
                </a:lnTo>
                <a:lnTo>
                  <a:pt x="139827" y="343700"/>
                </a:lnTo>
                <a:lnTo>
                  <a:pt x="139611" y="343192"/>
                </a:lnTo>
                <a:lnTo>
                  <a:pt x="139515" y="342938"/>
                </a:lnTo>
                <a:lnTo>
                  <a:pt x="138836" y="342938"/>
                </a:lnTo>
                <a:lnTo>
                  <a:pt x="139039" y="342293"/>
                </a:lnTo>
                <a:lnTo>
                  <a:pt x="139587" y="341414"/>
                </a:lnTo>
                <a:lnTo>
                  <a:pt x="140058" y="340779"/>
                </a:lnTo>
                <a:close/>
              </a:path>
              <a:path w="156209" h="354964">
                <a:moveTo>
                  <a:pt x="808" y="10100"/>
                </a:moveTo>
                <a:lnTo>
                  <a:pt x="923" y="11849"/>
                </a:lnTo>
                <a:lnTo>
                  <a:pt x="1040" y="12611"/>
                </a:lnTo>
                <a:lnTo>
                  <a:pt x="1079" y="12865"/>
                </a:lnTo>
                <a:lnTo>
                  <a:pt x="2514" y="17945"/>
                </a:lnTo>
                <a:lnTo>
                  <a:pt x="4635" y="25692"/>
                </a:lnTo>
                <a:lnTo>
                  <a:pt x="4994" y="26708"/>
                </a:lnTo>
                <a:lnTo>
                  <a:pt x="9575" y="37376"/>
                </a:lnTo>
                <a:lnTo>
                  <a:pt x="9639" y="37630"/>
                </a:lnTo>
                <a:lnTo>
                  <a:pt x="16433" y="52362"/>
                </a:lnTo>
                <a:lnTo>
                  <a:pt x="25082" y="70142"/>
                </a:lnTo>
                <a:lnTo>
                  <a:pt x="33959" y="89827"/>
                </a:lnTo>
                <a:lnTo>
                  <a:pt x="34061" y="90081"/>
                </a:lnTo>
                <a:lnTo>
                  <a:pt x="44437" y="110909"/>
                </a:lnTo>
                <a:lnTo>
                  <a:pt x="54787" y="132753"/>
                </a:lnTo>
                <a:lnTo>
                  <a:pt x="54800" y="132880"/>
                </a:lnTo>
                <a:lnTo>
                  <a:pt x="65912" y="155867"/>
                </a:lnTo>
                <a:lnTo>
                  <a:pt x="88201" y="207048"/>
                </a:lnTo>
                <a:lnTo>
                  <a:pt x="108800" y="259372"/>
                </a:lnTo>
                <a:lnTo>
                  <a:pt x="117081" y="283502"/>
                </a:lnTo>
                <a:lnTo>
                  <a:pt x="124688" y="303822"/>
                </a:lnTo>
                <a:lnTo>
                  <a:pt x="124764" y="303949"/>
                </a:lnTo>
                <a:lnTo>
                  <a:pt x="131092" y="319483"/>
                </a:lnTo>
                <a:lnTo>
                  <a:pt x="135000" y="331000"/>
                </a:lnTo>
                <a:lnTo>
                  <a:pt x="139467" y="342811"/>
                </a:lnTo>
                <a:lnTo>
                  <a:pt x="139827" y="343700"/>
                </a:lnTo>
                <a:lnTo>
                  <a:pt x="140775" y="345732"/>
                </a:lnTo>
                <a:lnTo>
                  <a:pt x="140532" y="344462"/>
                </a:lnTo>
                <a:lnTo>
                  <a:pt x="140410" y="343700"/>
                </a:lnTo>
                <a:lnTo>
                  <a:pt x="140287" y="342938"/>
                </a:lnTo>
                <a:lnTo>
                  <a:pt x="140267" y="342811"/>
                </a:lnTo>
                <a:lnTo>
                  <a:pt x="139865" y="342811"/>
                </a:lnTo>
                <a:lnTo>
                  <a:pt x="139931" y="342293"/>
                </a:lnTo>
                <a:lnTo>
                  <a:pt x="138792" y="342293"/>
                </a:lnTo>
                <a:lnTo>
                  <a:pt x="139941" y="340779"/>
                </a:lnTo>
                <a:lnTo>
                  <a:pt x="142227" y="337858"/>
                </a:lnTo>
                <a:lnTo>
                  <a:pt x="143306" y="337223"/>
                </a:lnTo>
                <a:lnTo>
                  <a:pt x="153255" y="337223"/>
                </a:lnTo>
                <a:lnTo>
                  <a:pt x="152590" y="336080"/>
                </a:lnTo>
                <a:lnTo>
                  <a:pt x="152778" y="336080"/>
                </a:lnTo>
                <a:lnTo>
                  <a:pt x="151472" y="333159"/>
                </a:lnTo>
                <a:lnTo>
                  <a:pt x="149157" y="327176"/>
                </a:lnTo>
                <a:lnTo>
                  <a:pt x="144665" y="314363"/>
                </a:lnTo>
                <a:lnTo>
                  <a:pt x="138265" y="298737"/>
                </a:lnTo>
                <a:lnTo>
                  <a:pt x="130763" y="278797"/>
                </a:lnTo>
                <a:lnTo>
                  <a:pt x="122466" y="254673"/>
                </a:lnTo>
                <a:lnTo>
                  <a:pt x="122351" y="254292"/>
                </a:lnTo>
                <a:lnTo>
                  <a:pt x="111810" y="227749"/>
                </a:lnTo>
                <a:lnTo>
                  <a:pt x="111785" y="227622"/>
                </a:lnTo>
                <a:lnTo>
                  <a:pt x="101282" y="201714"/>
                </a:lnTo>
                <a:lnTo>
                  <a:pt x="89623" y="174663"/>
                </a:lnTo>
                <a:lnTo>
                  <a:pt x="89547" y="174536"/>
                </a:lnTo>
                <a:lnTo>
                  <a:pt x="78282" y="150025"/>
                </a:lnTo>
                <a:lnTo>
                  <a:pt x="65360" y="123541"/>
                </a:lnTo>
                <a:lnTo>
                  <a:pt x="56540" y="105067"/>
                </a:lnTo>
                <a:lnTo>
                  <a:pt x="45974" y="84112"/>
                </a:lnTo>
                <a:lnTo>
                  <a:pt x="37045" y="64554"/>
                </a:lnTo>
                <a:lnTo>
                  <a:pt x="36956" y="64300"/>
                </a:lnTo>
                <a:lnTo>
                  <a:pt x="28756" y="47731"/>
                </a:lnTo>
                <a:lnTo>
                  <a:pt x="25641" y="44869"/>
                </a:lnTo>
                <a:lnTo>
                  <a:pt x="24904" y="44107"/>
                </a:lnTo>
                <a:lnTo>
                  <a:pt x="13157" y="27216"/>
                </a:lnTo>
                <a:lnTo>
                  <a:pt x="12576" y="26708"/>
                </a:lnTo>
                <a:lnTo>
                  <a:pt x="9461" y="23279"/>
                </a:lnTo>
                <a:lnTo>
                  <a:pt x="7311" y="20358"/>
                </a:lnTo>
                <a:lnTo>
                  <a:pt x="7058" y="20104"/>
                </a:lnTo>
                <a:lnTo>
                  <a:pt x="5308" y="17945"/>
                </a:lnTo>
                <a:lnTo>
                  <a:pt x="4724" y="17056"/>
                </a:lnTo>
                <a:lnTo>
                  <a:pt x="3281" y="14516"/>
                </a:lnTo>
                <a:lnTo>
                  <a:pt x="2504" y="13246"/>
                </a:lnTo>
                <a:lnTo>
                  <a:pt x="2345" y="12865"/>
                </a:lnTo>
                <a:lnTo>
                  <a:pt x="2024" y="11849"/>
                </a:lnTo>
                <a:lnTo>
                  <a:pt x="1903" y="11468"/>
                </a:lnTo>
                <a:lnTo>
                  <a:pt x="1823" y="11214"/>
                </a:lnTo>
                <a:lnTo>
                  <a:pt x="1772" y="11053"/>
                </a:lnTo>
                <a:lnTo>
                  <a:pt x="808" y="10100"/>
                </a:lnTo>
                <a:close/>
              </a:path>
              <a:path w="156209" h="354964">
                <a:moveTo>
                  <a:pt x="153255" y="337223"/>
                </a:moveTo>
                <a:lnTo>
                  <a:pt x="143306" y="337223"/>
                </a:lnTo>
                <a:lnTo>
                  <a:pt x="140184" y="342293"/>
                </a:lnTo>
                <a:lnTo>
                  <a:pt x="140736" y="345732"/>
                </a:lnTo>
                <a:lnTo>
                  <a:pt x="155828" y="345732"/>
                </a:lnTo>
                <a:lnTo>
                  <a:pt x="155672" y="344462"/>
                </a:lnTo>
                <a:lnTo>
                  <a:pt x="155577" y="343700"/>
                </a:lnTo>
                <a:lnTo>
                  <a:pt x="155468" y="342811"/>
                </a:lnTo>
                <a:lnTo>
                  <a:pt x="155404" y="342293"/>
                </a:lnTo>
                <a:lnTo>
                  <a:pt x="155295" y="341414"/>
                </a:lnTo>
                <a:lnTo>
                  <a:pt x="153885" y="337858"/>
                </a:lnTo>
                <a:lnTo>
                  <a:pt x="153643" y="337477"/>
                </a:lnTo>
                <a:lnTo>
                  <a:pt x="153403" y="337477"/>
                </a:lnTo>
                <a:lnTo>
                  <a:pt x="153255" y="337223"/>
                </a:lnTo>
                <a:close/>
              </a:path>
              <a:path w="156209" h="354964">
                <a:moveTo>
                  <a:pt x="139271" y="342293"/>
                </a:moveTo>
                <a:lnTo>
                  <a:pt x="138901" y="342811"/>
                </a:lnTo>
                <a:lnTo>
                  <a:pt x="138836" y="342938"/>
                </a:lnTo>
                <a:lnTo>
                  <a:pt x="139515" y="342938"/>
                </a:lnTo>
                <a:lnTo>
                  <a:pt x="139271" y="342293"/>
                </a:lnTo>
                <a:close/>
              </a:path>
              <a:path w="156209" h="354964">
                <a:moveTo>
                  <a:pt x="139616" y="341414"/>
                </a:moveTo>
                <a:lnTo>
                  <a:pt x="139039" y="342293"/>
                </a:lnTo>
                <a:lnTo>
                  <a:pt x="138876" y="342811"/>
                </a:lnTo>
                <a:lnTo>
                  <a:pt x="139166" y="342293"/>
                </a:lnTo>
                <a:lnTo>
                  <a:pt x="139616" y="341414"/>
                </a:lnTo>
                <a:close/>
              </a:path>
              <a:path w="156209" h="354964">
                <a:moveTo>
                  <a:pt x="140042" y="341414"/>
                </a:moveTo>
                <a:lnTo>
                  <a:pt x="139931" y="342293"/>
                </a:lnTo>
                <a:lnTo>
                  <a:pt x="139865" y="342811"/>
                </a:lnTo>
                <a:lnTo>
                  <a:pt x="140184" y="342293"/>
                </a:lnTo>
                <a:lnTo>
                  <a:pt x="140042" y="341414"/>
                </a:lnTo>
                <a:close/>
              </a:path>
              <a:path w="156209" h="354964">
                <a:moveTo>
                  <a:pt x="140184" y="342293"/>
                </a:moveTo>
                <a:lnTo>
                  <a:pt x="139865" y="342811"/>
                </a:lnTo>
                <a:lnTo>
                  <a:pt x="140267" y="342811"/>
                </a:lnTo>
                <a:lnTo>
                  <a:pt x="140184" y="342293"/>
                </a:lnTo>
                <a:close/>
              </a:path>
              <a:path w="156209" h="354964">
                <a:moveTo>
                  <a:pt x="143306" y="337223"/>
                </a:moveTo>
                <a:lnTo>
                  <a:pt x="142227" y="337858"/>
                </a:lnTo>
                <a:lnTo>
                  <a:pt x="139941" y="340779"/>
                </a:lnTo>
                <a:lnTo>
                  <a:pt x="139166" y="342293"/>
                </a:lnTo>
                <a:lnTo>
                  <a:pt x="139931" y="342293"/>
                </a:lnTo>
                <a:lnTo>
                  <a:pt x="140042" y="341414"/>
                </a:lnTo>
                <a:lnTo>
                  <a:pt x="140725" y="341414"/>
                </a:lnTo>
                <a:lnTo>
                  <a:pt x="143306" y="337223"/>
                </a:lnTo>
                <a:close/>
              </a:path>
              <a:path w="156209" h="354964">
                <a:moveTo>
                  <a:pt x="140725" y="341414"/>
                </a:moveTo>
                <a:lnTo>
                  <a:pt x="140042" y="341414"/>
                </a:lnTo>
                <a:lnTo>
                  <a:pt x="140184" y="342293"/>
                </a:lnTo>
                <a:lnTo>
                  <a:pt x="140725" y="341414"/>
                </a:lnTo>
                <a:close/>
              </a:path>
              <a:path w="156209" h="354964">
                <a:moveTo>
                  <a:pt x="153053" y="336694"/>
                </a:moveTo>
                <a:lnTo>
                  <a:pt x="153289" y="337223"/>
                </a:lnTo>
                <a:lnTo>
                  <a:pt x="153403" y="337477"/>
                </a:lnTo>
                <a:lnTo>
                  <a:pt x="153643" y="337477"/>
                </a:lnTo>
                <a:lnTo>
                  <a:pt x="153053" y="336694"/>
                </a:lnTo>
                <a:close/>
              </a:path>
              <a:path w="156209" h="354964">
                <a:moveTo>
                  <a:pt x="152778" y="336080"/>
                </a:moveTo>
                <a:lnTo>
                  <a:pt x="152590" y="336080"/>
                </a:lnTo>
                <a:lnTo>
                  <a:pt x="153053" y="336694"/>
                </a:lnTo>
                <a:lnTo>
                  <a:pt x="152778" y="336080"/>
                </a:lnTo>
                <a:close/>
              </a:path>
              <a:path w="156209" h="354964">
                <a:moveTo>
                  <a:pt x="14185" y="4991"/>
                </a:moveTo>
                <a:lnTo>
                  <a:pt x="14111" y="5563"/>
                </a:lnTo>
                <a:lnTo>
                  <a:pt x="14037" y="6261"/>
                </a:lnTo>
                <a:lnTo>
                  <a:pt x="13930" y="7277"/>
                </a:lnTo>
                <a:lnTo>
                  <a:pt x="13850" y="8039"/>
                </a:lnTo>
                <a:lnTo>
                  <a:pt x="13730" y="10243"/>
                </a:lnTo>
                <a:lnTo>
                  <a:pt x="14922" y="14389"/>
                </a:lnTo>
                <a:lnTo>
                  <a:pt x="16473" y="20104"/>
                </a:lnTo>
                <a:lnTo>
                  <a:pt x="16542" y="20358"/>
                </a:lnTo>
                <a:lnTo>
                  <a:pt x="16646" y="20739"/>
                </a:lnTo>
                <a:lnTo>
                  <a:pt x="16789" y="21501"/>
                </a:lnTo>
                <a:lnTo>
                  <a:pt x="20604" y="30219"/>
                </a:lnTo>
                <a:lnTo>
                  <a:pt x="28282" y="46774"/>
                </a:lnTo>
                <a:lnTo>
                  <a:pt x="28756" y="47731"/>
                </a:lnTo>
                <a:lnTo>
                  <a:pt x="31584" y="50330"/>
                </a:lnTo>
                <a:lnTo>
                  <a:pt x="34196" y="50330"/>
                </a:lnTo>
                <a:lnTo>
                  <a:pt x="36042" y="48552"/>
                </a:lnTo>
                <a:lnTo>
                  <a:pt x="37744" y="46774"/>
                </a:lnTo>
                <a:lnTo>
                  <a:pt x="37820" y="44107"/>
                </a:lnTo>
                <a:lnTo>
                  <a:pt x="36207" y="42202"/>
                </a:lnTo>
                <a:lnTo>
                  <a:pt x="33280" y="39027"/>
                </a:lnTo>
                <a:lnTo>
                  <a:pt x="33096" y="39027"/>
                </a:lnTo>
                <a:lnTo>
                  <a:pt x="32461" y="38138"/>
                </a:lnTo>
                <a:lnTo>
                  <a:pt x="32602" y="38138"/>
                </a:lnTo>
                <a:lnTo>
                  <a:pt x="29781" y="33058"/>
                </a:lnTo>
                <a:lnTo>
                  <a:pt x="25958" y="26708"/>
                </a:lnTo>
                <a:lnTo>
                  <a:pt x="22148" y="20739"/>
                </a:lnTo>
                <a:lnTo>
                  <a:pt x="18767" y="16184"/>
                </a:lnTo>
                <a:lnTo>
                  <a:pt x="17170" y="13500"/>
                </a:lnTo>
                <a:lnTo>
                  <a:pt x="17081" y="13246"/>
                </a:lnTo>
                <a:lnTo>
                  <a:pt x="15934" y="11468"/>
                </a:lnTo>
                <a:lnTo>
                  <a:pt x="15731" y="11214"/>
                </a:lnTo>
                <a:lnTo>
                  <a:pt x="15443" y="10706"/>
                </a:lnTo>
                <a:lnTo>
                  <a:pt x="15337" y="10243"/>
                </a:lnTo>
                <a:lnTo>
                  <a:pt x="15274" y="10100"/>
                </a:lnTo>
                <a:lnTo>
                  <a:pt x="15205" y="9944"/>
                </a:lnTo>
                <a:lnTo>
                  <a:pt x="14566" y="9944"/>
                </a:lnTo>
                <a:lnTo>
                  <a:pt x="14464" y="9309"/>
                </a:lnTo>
                <a:lnTo>
                  <a:pt x="14381" y="8801"/>
                </a:lnTo>
                <a:lnTo>
                  <a:pt x="14258" y="8039"/>
                </a:lnTo>
                <a:lnTo>
                  <a:pt x="14135" y="7277"/>
                </a:lnTo>
                <a:lnTo>
                  <a:pt x="14658" y="7277"/>
                </a:lnTo>
                <a:lnTo>
                  <a:pt x="14693" y="6261"/>
                </a:lnTo>
                <a:lnTo>
                  <a:pt x="14185" y="4991"/>
                </a:lnTo>
                <a:close/>
              </a:path>
              <a:path w="156209" h="354964">
                <a:moveTo>
                  <a:pt x="1935" y="11214"/>
                </a:moveTo>
                <a:lnTo>
                  <a:pt x="2024" y="11849"/>
                </a:lnTo>
                <a:lnTo>
                  <a:pt x="2265" y="12611"/>
                </a:lnTo>
                <a:lnTo>
                  <a:pt x="2345" y="12865"/>
                </a:lnTo>
                <a:lnTo>
                  <a:pt x="2504" y="13246"/>
                </a:lnTo>
                <a:lnTo>
                  <a:pt x="3213" y="14389"/>
                </a:lnTo>
                <a:lnTo>
                  <a:pt x="4724" y="17056"/>
                </a:lnTo>
                <a:lnTo>
                  <a:pt x="5308" y="17945"/>
                </a:lnTo>
                <a:lnTo>
                  <a:pt x="7124" y="20104"/>
                </a:lnTo>
                <a:lnTo>
                  <a:pt x="9461" y="23279"/>
                </a:lnTo>
                <a:lnTo>
                  <a:pt x="12576" y="26708"/>
                </a:lnTo>
                <a:lnTo>
                  <a:pt x="13157" y="27216"/>
                </a:lnTo>
                <a:lnTo>
                  <a:pt x="24904" y="44107"/>
                </a:lnTo>
                <a:lnTo>
                  <a:pt x="25641" y="44869"/>
                </a:lnTo>
                <a:lnTo>
                  <a:pt x="28756" y="47731"/>
                </a:lnTo>
                <a:lnTo>
                  <a:pt x="28282" y="46774"/>
                </a:lnTo>
                <a:lnTo>
                  <a:pt x="20604" y="30219"/>
                </a:lnTo>
                <a:lnTo>
                  <a:pt x="17180" y="22390"/>
                </a:lnTo>
                <a:lnTo>
                  <a:pt x="16920" y="21883"/>
                </a:lnTo>
                <a:lnTo>
                  <a:pt x="16789" y="21501"/>
                </a:lnTo>
                <a:lnTo>
                  <a:pt x="14411" y="12611"/>
                </a:lnTo>
                <a:lnTo>
                  <a:pt x="3301" y="12611"/>
                </a:lnTo>
                <a:lnTo>
                  <a:pt x="2578" y="11849"/>
                </a:lnTo>
                <a:lnTo>
                  <a:pt x="1935" y="11214"/>
                </a:lnTo>
                <a:close/>
              </a:path>
              <a:path w="156209" h="354964">
                <a:moveTo>
                  <a:pt x="32816" y="38523"/>
                </a:moveTo>
                <a:lnTo>
                  <a:pt x="33096" y="39027"/>
                </a:lnTo>
                <a:lnTo>
                  <a:pt x="33280" y="39027"/>
                </a:lnTo>
                <a:lnTo>
                  <a:pt x="32816" y="38523"/>
                </a:lnTo>
                <a:close/>
              </a:path>
              <a:path w="156209" h="354964">
                <a:moveTo>
                  <a:pt x="32602" y="38138"/>
                </a:moveTo>
                <a:lnTo>
                  <a:pt x="32461" y="38138"/>
                </a:lnTo>
                <a:lnTo>
                  <a:pt x="32816" y="38523"/>
                </a:lnTo>
                <a:lnTo>
                  <a:pt x="32602" y="38138"/>
                </a:lnTo>
                <a:close/>
              </a:path>
              <a:path w="156209" h="354964">
                <a:moveTo>
                  <a:pt x="1358" y="8039"/>
                </a:moveTo>
                <a:lnTo>
                  <a:pt x="1401" y="9309"/>
                </a:lnTo>
                <a:lnTo>
                  <a:pt x="1516" y="10243"/>
                </a:lnTo>
                <a:lnTo>
                  <a:pt x="1663" y="10706"/>
                </a:lnTo>
                <a:lnTo>
                  <a:pt x="1772" y="11053"/>
                </a:lnTo>
                <a:lnTo>
                  <a:pt x="2578" y="11849"/>
                </a:lnTo>
                <a:lnTo>
                  <a:pt x="3301" y="12611"/>
                </a:lnTo>
                <a:lnTo>
                  <a:pt x="1358" y="8039"/>
                </a:lnTo>
                <a:close/>
              </a:path>
              <a:path w="156209" h="354964">
                <a:moveTo>
                  <a:pt x="13850" y="8039"/>
                </a:moveTo>
                <a:lnTo>
                  <a:pt x="1358" y="8039"/>
                </a:lnTo>
                <a:lnTo>
                  <a:pt x="3301" y="12611"/>
                </a:lnTo>
                <a:lnTo>
                  <a:pt x="14411" y="12611"/>
                </a:lnTo>
                <a:lnTo>
                  <a:pt x="14192" y="11849"/>
                </a:lnTo>
                <a:lnTo>
                  <a:pt x="14082" y="11468"/>
                </a:lnTo>
                <a:lnTo>
                  <a:pt x="14009" y="11214"/>
                </a:lnTo>
                <a:lnTo>
                  <a:pt x="13715" y="11214"/>
                </a:lnTo>
                <a:lnTo>
                  <a:pt x="13648" y="10706"/>
                </a:lnTo>
                <a:lnTo>
                  <a:pt x="13546" y="9944"/>
                </a:lnTo>
                <a:lnTo>
                  <a:pt x="13462" y="9309"/>
                </a:lnTo>
                <a:lnTo>
                  <a:pt x="13715" y="9309"/>
                </a:lnTo>
                <a:lnTo>
                  <a:pt x="13746" y="8801"/>
                </a:lnTo>
                <a:lnTo>
                  <a:pt x="13850" y="8039"/>
                </a:lnTo>
                <a:close/>
              </a:path>
              <a:path w="156209" h="354964">
                <a:moveTo>
                  <a:pt x="13730" y="10243"/>
                </a:moveTo>
                <a:lnTo>
                  <a:pt x="13715" y="11214"/>
                </a:lnTo>
                <a:lnTo>
                  <a:pt x="14009" y="11214"/>
                </a:lnTo>
                <a:lnTo>
                  <a:pt x="13730" y="10243"/>
                </a:lnTo>
                <a:close/>
              </a:path>
              <a:path w="156209" h="354964">
                <a:moveTo>
                  <a:pt x="6769" y="0"/>
                </a:moveTo>
                <a:lnTo>
                  <a:pt x="4406" y="1181"/>
                </a:lnTo>
                <a:lnTo>
                  <a:pt x="2710" y="1944"/>
                </a:lnTo>
                <a:lnTo>
                  <a:pt x="1638" y="3594"/>
                </a:lnTo>
                <a:lnTo>
                  <a:pt x="428" y="5563"/>
                </a:lnTo>
                <a:lnTo>
                  <a:pt x="502" y="6261"/>
                </a:lnTo>
                <a:lnTo>
                  <a:pt x="610" y="7277"/>
                </a:lnTo>
                <a:lnTo>
                  <a:pt x="691" y="8039"/>
                </a:lnTo>
                <a:lnTo>
                  <a:pt x="808" y="10100"/>
                </a:lnTo>
                <a:lnTo>
                  <a:pt x="1772" y="11053"/>
                </a:lnTo>
                <a:lnTo>
                  <a:pt x="1516" y="10243"/>
                </a:lnTo>
                <a:lnTo>
                  <a:pt x="1401" y="9309"/>
                </a:lnTo>
                <a:lnTo>
                  <a:pt x="1358" y="8039"/>
                </a:lnTo>
                <a:lnTo>
                  <a:pt x="13850" y="8039"/>
                </a:lnTo>
                <a:lnTo>
                  <a:pt x="13930" y="7277"/>
                </a:lnTo>
                <a:lnTo>
                  <a:pt x="14037" y="6261"/>
                </a:lnTo>
                <a:lnTo>
                  <a:pt x="14111" y="5563"/>
                </a:lnTo>
                <a:lnTo>
                  <a:pt x="14198" y="4737"/>
                </a:lnTo>
                <a:lnTo>
                  <a:pt x="13982" y="4483"/>
                </a:lnTo>
                <a:lnTo>
                  <a:pt x="12687" y="3213"/>
                </a:lnTo>
                <a:lnTo>
                  <a:pt x="10893" y="1368"/>
                </a:lnTo>
                <a:lnTo>
                  <a:pt x="10274" y="1181"/>
                </a:lnTo>
                <a:lnTo>
                  <a:pt x="6769" y="0"/>
                </a:lnTo>
                <a:close/>
              </a:path>
              <a:path w="156209" h="354964">
                <a:moveTo>
                  <a:pt x="428" y="5563"/>
                </a:moveTo>
                <a:lnTo>
                  <a:pt x="0" y="6261"/>
                </a:lnTo>
                <a:lnTo>
                  <a:pt x="116" y="7277"/>
                </a:lnTo>
                <a:lnTo>
                  <a:pt x="204" y="8039"/>
                </a:lnTo>
                <a:lnTo>
                  <a:pt x="291" y="8801"/>
                </a:lnTo>
                <a:lnTo>
                  <a:pt x="393" y="9690"/>
                </a:lnTo>
                <a:lnTo>
                  <a:pt x="808" y="10100"/>
                </a:lnTo>
                <a:lnTo>
                  <a:pt x="691" y="8039"/>
                </a:lnTo>
                <a:lnTo>
                  <a:pt x="610" y="7277"/>
                </a:lnTo>
                <a:lnTo>
                  <a:pt x="502" y="6261"/>
                </a:lnTo>
                <a:lnTo>
                  <a:pt x="428" y="5563"/>
                </a:lnTo>
                <a:close/>
              </a:path>
              <a:path w="156209" h="354964">
                <a:moveTo>
                  <a:pt x="13744" y="9309"/>
                </a:moveTo>
                <a:lnTo>
                  <a:pt x="13462" y="9309"/>
                </a:lnTo>
                <a:lnTo>
                  <a:pt x="13571" y="9690"/>
                </a:lnTo>
                <a:lnTo>
                  <a:pt x="13644" y="9944"/>
                </a:lnTo>
                <a:lnTo>
                  <a:pt x="13744" y="9309"/>
                </a:lnTo>
                <a:close/>
              </a:path>
              <a:path w="156209" h="354964">
                <a:moveTo>
                  <a:pt x="14703" y="8801"/>
                </a:moveTo>
                <a:lnTo>
                  <a:pt x="14588" y="9309"/>
                </a:lnTo>
                <a:lnTo>
                  <a:pt x="14566" y="9944"/>
                </a:lnTo>
                <a:lnTo>
                  <a:pt x="15205" y="9944"/>
                </a:lnTo>
                <a:lnTo>
                  <a:pt x="14703" y="8801"/>
                </a:lnTo>
                <a:close/>
              </a:path>
              <a:path w="156209" h="354964">
                <a:moveTo>
                  <a:pt x="14135" y="7277"/>
                </a:moveTo>
                <a:lnTo>
                  <a:pt x="14258" y="8039"/>
                </a:lnTo>
                <a:lnTo>
                  <a:pt x="14381" y="8801"/>
                </a:lnTo>
                <a:lnTo>
                  <a:pt x="14464" y="9309"/>
                </a:lnTo>
                <a:lnTo>
                  <a:pt x="14606" y="8801"/>
                </a:lnTo>
                <a:lnTo>
                  <a:pt x="14420" y="8039"/>
                </a:lnTo>
                <a:lnTo>
                  <a:pt x="14135" y="7277"/>
                </a:lnTo>
                <a:close/>
              </a:path>
              <a:path w="156209" h="354964">
                <a:moveTo>
                  <a:pt x="14658" y="7277"/>
                </a:moveTo>
                <a:lnTo>
                  <a:pt x="14135" y="7277"/>
                </a:lnTo>
                <a:lnTo>
                  <a:pt x="14706" y="8801"/>
                </a:lnTo>
                <a:lnTo>
                  <a:pt x="14658" y="7277"/>
                </a:lnTo>
                <a:close/>
              </a:path>
              <a:path w="156209" h="354964">
                <a:moveTo>
                  <a:pt x="2710" y="1944"/>
                </a:moveTo>
                <a:lnTo>
                  <a:pt x="1866" y="2324"/>
                </a:lnTo>
                <a:lnTo>
                  <a:pt x="511" y="4737"/>
                </a:lnTo>
                <a:lnTo>
                  <a:pt x="428" y="5563"/>
                </a:lnTo>
                <a:lnTo>
                  <a:pt x="1638" y="3594"/>
                </a:lnTo>
                <a:lnTo>
                  <a:pt x="2710" y="1944"/>
                </a:lnTo>
                <a:close/>
              </a:path>
              <a:path w="156209" h="354964">
                <a:moveTo>
                  <a:pt x="10893" y="1368"/>
                </a:moveTo>
                <a:lnTo>
                  <a:pt x="12687" y="3213"/>
                </a:lnTo>
                <a:lnTo>
                  <a:pt x="13982" y="4483"/>
                </a:lnTo>
                <a:lnTo>
                  <a:pt x="13482" y="3594"/>
                </a:lnTo>
                <a:lnTo>
                  <a:pt x="12450" y="1944"/>
                </a:lnTo>
                <a:lnTo>
                  <a:pt x="12369" y="1816"/>
                </a:lnTo>
                <a:lnTo>
                  <a:pt x="10893" y="1368"/>
                </a:lnTo>
                <a:close/>
              </a:path>
              <a:path w="156209" h="354964">
                <a:moveTo>
                  <a:pt x="6769" y="0"/>
                </a:moveTo>
                <a:lnTo>
                  <a:pt x="6265" y="0"/>
                </a:lnTo>
                <a:lnTo>
                  <a:pt x="2930" y="1181"/>
                </a:lnTo>
                <a:lnTo>
                  <a:pt x="3206" y="1181"/>
                </a:lnTo>
                <a:lnTo>
                  <a:pt x="2794" y="1816"/>
                </a:lnTo>
                <a:lnTo>
                  <a:pt x="2710" y="1944"/>
                </a:lnTo>
                <a:lnTo>
                  <a:pt x="4406" y="1181"/>
                </a:lnTo>
                <a:lnTo>
                  <a:pt x="6769" y="0"/>
                </a:lnTo>
                <a:close/>
              </a:path>
              <a:path w="156209" h="354964">
                <a:moveTo>
                  <a:pt x="7473" y="0"/>
                </a:moveTo>
                <a:lnTo>
                  <a:pt x="6769" y="0"/>
                </a:lnTo>
                <a:lnTo>
                  <a:pt x="10274" y="1181"/>
                </a:lnTo>
                <a:lnTo>
                  <a:pt x="10893" y="1368"/>
                </a:lnTo>
                <a:lnTo>
                  <a:pt x="9969" y="419"/>
                </a:lnTo>
                <a:lnTo>
                  <a:pt x="74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42439" y="3971416"/>
            <a:ext cx="1367790" cy="1422400"/>
            <a:chOff x="542439" y="3971416"/>
            <a:chExt cx="1367790" cy="14224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439" y="3971416"/>
              <a:ext cx="1367386" cy="139687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40721" y="5377941"/>
              <a:ext cx="26670" cy="15875"/>
            </a:xfrm>
            <a:custGeom>
              <a:avLst/>
              <a:gdLst/>
              <a:ahLst/>
              <a:cxnLst/>
              <a:rect l="l" t="t" r="r" b="b"/>
              <a:pathLst>
                <a:path w="26669" h="15875">
                  <a:moveTo>
                    <a:pt x="11867" y="13589"/>
                  </a:moveTo>
                  <a:lnTo>
                    <a:pt x="15499" y="15240"/>
                  </a:lnTo>
                  <a:lnTo>
                    <a:pt x="18102" y="15748"/>
                  </a:lnTo>
                  <a:lnTo>
                    <a:pt x="20236" y="15494"/>
                  </a:lnTo>
                  <a:lnTo>
                    <a:pt x="23881" y="15494"/>
                  </a:lnTo>
                  <a:lnTo>
                    <a:pt x="25303" y="14351"/>
                  </a:lnTo>
                  <a:lnTo>
                    <a:pt x="25375" y="14097"/>
                  </a:lnTo>
                  <a:lnTo>
                    <a:pt x="14644" y="14097"/>
                  </a:lnTo>
                  <a:lnTo>
                    <a:pt x="11867" y="13589"/>
                  </a:lnTo>
                  <a:close/>
                </a:path>
                <a:path w="26669" h="15875">
                  <a:moveTo>
                    <a:pt x="11532" y="8941"/>
                  </a:moveTo>
                  <a:lnTo>
                    <a:pt x="9814" y="10173"/>
                  </a:lnTo>
                  <a:lnTo>
                    <a:pt x="9373" y="11284"/>
                  </a:lnTo>
                  <a:lnTo>
                    <a:pt x="9164" y="11284"/>
                  </a:lnTo>
                  <a:lnTo>
                    <a:pt x="8488" y="11811"/>
                  </a:lnTo>
                  <a:lnTo>
                    <a:pt x="7474" y="12746"/>
                  </a:lnTo>
                  <a:lnTo>
                    <a:pt x="9479" y="13081"/>
                  </a:lnTo>
                  <a:lnTo>
                    <a:pt x="7517" y="13081"/>
                  </a:lnTo>
                  <a:lnTo>
                    <a:pt x="8603" y="13589"/>
                  </a:lnTo>
                  <a:lnTo>
                    <a:pt x="10711" y="14097"/>
                  </a:lnTo>
                  <a:lnTo>
                    <a:pt x="12984" y="14097"/>
                  </a:lnTo>
                  <a:lnTo>
                    <a:pt x="11867" y="13589"/>
                  </a:lnTo>
                  <a:lnTo>
                    <a:pt x="25520" y="13589"/>
                  </a:lnTo>
                  <a:lnTo>
                    <a:pt x="26024" y="11811"/>
                  </a:lnTo>
                  <a:lnTo>
                    <a:pt x="26061" y="11684"/>
                  </a:lnTo>
                  <a:lnTo>
                    <a:pt x="9031" y="11684"/>
                  </a:lnTo>
                  <a:lnTo>
                    <a:pt x="10696" y="10432"/>
                  </a:lnTo>
                  <a:lnTo>
                    <a:pt x="11422" y="9525"/>
                  </a:lnTo>
                  <a:lnTo>
                    <a:pt x="11532" y="8941"/>
                  </a:lnTo>
                  <a:close/>
                </a:path>
                <a:path w="26669" h="15875">
                  <a:moveTo>
                    <a:pt x="25520" y="13589"/>
                  </a:moveTo>
                  <a:lnTo>
                    <a:pt x="11867" y="13589"/>
                  </a:lnTo>
                  <a:lnTo>
                    <a:pt x="14644" y="14097"/>
                  </a:lnTo>
                  <a:lnTo>
                    <a:pt x="25375" y="14097"/>
                  </a:lnTo>
                  <a:lnTo>
                    <a:pt x="25520" y="13589"/>
                  </a:lnTo>
                  <a:close/>
                </a:path>
                <a:path w="26669" h="15875">
                  <a:moveTo>
                    <a:pt x="3886" y="11284"/>
                  </a:moveTo>
                  <a:lnTo>
                    <a:pt x="1154" y="11284"/>
                  </a:lnTo>
                  <a:lnTo>
                    <a:pt x="2634" y="12319"/>
                  </a:lnTo>
                  <a:lnTo>
                    <a:pt x="4462" y="13462"/>
                  </a:lnTo>
                  <a:lnTo>
                    <a:pt x="6700" y="13462"/>
                  </a:lnTo>
                  <a:lnTo>
                    <a:pt x="7113" y="13081"/>
                  </a:lnTo>
                  <a:lnTo>
                    <a:pt x="7517" y="13081"/>
                  </a:lnTo>
                  <a:lnTo>
                    <a:pt x="6431" y="12573"/>
                  </a:lnTo>
                  <a:lnTo>
                    <a:pt x="7663" y="12573"/>
                  </a:lnTo>
                  <a:lnTo>
                    <a:pt x="8488" y="11811"/>
                  </a:lnTo>
                  <a:lnTo>
                    <a:pt x="8651" y="11684"/>
                  </a:lnTo>
                  <a:lnTo>
                    <a:pt x="11676" y="11684"/>
                  </a:lnTo>
                  <a:lnTo>
                    <a:pt x="3886" y="11284"/>
                  </a:lnTo>
                  <a:close/>
                </a:path>
                <a:path w="26669" h="15875">
                  <a:moveTo>
                    <a:pt x="6591" y="1143"/>
                  </a:moveTo>
                  <a:lnTo>
                    <a:pt x="5656" y="1143"/>
                  </a:lnTo>
                  <a:lnTo>
                    <a:pt x="5392" y="1270"/>
                  </a:lnTo>
                  <a:lnTo>
                    <a:pt x="4736" y="1270"/>
                  </a:lnTo>
                  <a:lnTo>
                    <a:pt x="3434" y="2921"/>
                  </a:lnTo>
                  <a:lnTo>
                    <a:pt x="2748" y="3683"/>
                  </a:lnTo>
                  <a:lnTo>
                    <a:pt x="2591" y="3683"/>
                  </a:lnTo>
                  <a:lnTo>
                    <a:pt x="2359" y="4505"/>
                  </a:lnTo>
                  <a:lnTo>
                    <a:pt x="1475" y="4505"/>
                  </a:lnTo>
                  <a:lnTo>
                    <a:pt x="1131" y="4699"/>
                  </a:lnTo>
                  <a:lnTo>
                    <a:pt x="1017" y="5334"/>
                  </a:lnTo>
                  <a:lnTo>
                    <a:pt x="481" y="7112"/>
                  </a:lnTo>
                  <a:lnTo>
                    <a:pt x="583" y="9525"/>
                  </a:lnTo>
                  <a:lnTo>
                    <a:pt x="670" y="9906"/>
                  </a:lnTo>
                  <a:lnTo>
                    <a:pt x="790" y="10432"/>
                  </a:lnTo>
                  <a:lnTo>
                    <a:pt x="873" y="10795"/>
                  </a:lnTo>
                  <a:lnTo>
                    <a:pt x="984" y="11284"/>
                  </a:lnTo>
                  <a:lnTo>
                    <a:pt x="1075" y="11684"/>
                  </a:lnTo>
                  <a:lnTo>
                    <a:pt x="1210" y="11684"/>
                  </a:lnTo>
                  <a:lnTo>
                    <a:pt x="3015" y="13081"/>
                  </a:lnTo>
                  <a:lnTo>
                    <a:pt x="3853" y="13081"/>
                  </a:lnTo>
                  <a:lnTo>
                    <a:pt x="2634" y="12319"/>
                  </a:lnTo>
                  <a:lnTo>
                    <a:pt x="1154" y="11284"/>
                  </a:lnTo>
                  <a:lnTo>
                    <a:pt x="3648" y="11284"/>
                  </a:lnTo>
                  <a:lnTo>
                    <a:pt x="1786" y="9271"/>
                  </a:lnTo>
                  <a:lnTo>
                    <a:pt x="1744" y="4953"/>
                  </a:lnTo>
                  <a:lnTo>
                    <a:pt x="818" y="4953"/>
                  </a:lnTo>
                  <a:lnTo>
                    <a:pt x="1713" y="4505"/>
                  </a:lnTo>
                  <a:lnTo>
                    <a:pt x="2359" y="4505"/>
                  </a:lnTo>
                  <a:lnTo>
                    <a:pt x="2591" y="3683"/>
                  </a:lnTo>
                  <a:lnTo>
                    <a:pt x="2748" y="3683"/>
                  </a:lnTo>
                  <a:lnTo>
                    <a:pt x="3091" y="3302"/>
                  </a:lnTo>
                  <a:lnTo>
                    <a:pt x="4018" y="3302"/>
                  </a:lnTo>
                  <a:lnTo>
                    <a:pt x="4247" y="3175"/>
                  </a:lnTo>
                  <a:lnTo>
                    <a:pt x="10029" y="3175"/>
                  </a:lnTo>
                  <a:lnTo>
                    <a:pt x="9746" y="2921"/>
                  </a:lnTo>
                  <a:lnTo>
                    <a:pt x="4975" y="2921"/>
                  </a:lnTo>
                  <a:lnTo>
                    <a:pt x="6399" y="1270"/>
                  </a:lnTo>
                  <a:lnTo>
                    <a:pt x="6591" y="1143"/>
                  </a:lnTo>
                  <a:close/>
                </a:path>
                <a:path w="26669" h="15875">
                  <a:moveTo>
                    <a:pt x="6431" y="12573"/>
                  </a:moveTo>
                  <a:lnTo>
                    <a:pt x="7517" y="13081"/>
                  </a:lnTo>
                  <a:lnTo>
                    <a:pt x="7113" y="13081"/>
                  </a:lnTo>
                  <a:lnTo>
                    <a:pt x="7474" y="12746"/>
                  </a:lnTo>
                  <a:lnTo>
                    <a:pt x="6431" y="12573"/>
                  </a:lnTo>
                  <a:close/>
                </a:path>
                <a:path w="26669" h="15875">
                  <a:moveTo>
                    <a:pt x="7474" y="12746"/>
                  </a:moveTo>
                  <a:lnTo>
                    <a:pt x="7113" y="13081"/>
                  </a:lnTo>
                  <a:lnTo>
                    <a:pt x="9479" y="13081"/>
                  </a:lnTo>
                  <a:lnTo>
                    <a:pt x="7474" y="12746"/>
                  </a:lnTo>
                  <a:close/>
                </a:path>
                <a:path w="26669" h="15875">
                  <a:moveTo>
                    <a:pt x="7663" y="12573"/>
                  </a:moveTo>
                  <a:lnTo>
                    <a:pt x="6431" y="12573"/>
                  </a:lnTo>
                  <a:lnTo>
                    <a:pt x="7474" y="12746"/>
                  </a:lnTo>
                  <a:lnTo>
                    <a:pt x="7663" y="12573"/>
                  </a:lnTo>
                  <a:close/>
                </a:path>
                <a:path w="26669" h="15875">
                  <a:moveTo>
                    <a:pt x="2266" y="3683"/>
                  </a:moveTo>
                  <a:lnTo>
                    <a:pt x="2016" y="3683"/>
                  </a:lnTo>
                  <a:lnTo>
                    <a:pt x="1902" y="4699"/>
                  </a:lnTo>
                  <a:lnTo>
                    <a:pt x="1786" y="9271"/>
                  </a:lnTo>
                  <a:lnTo>
                    <a:pt x="3648" y="11284"/>
                  </a:lnTo>
                  <a:lnTo>
                    <a:pt x="11676" y="11684"/>
                  </a:lnTo>
                  <a:lnTo>
                    <a:pt x="5123" y="11684"/>
                  </a:lnTo>
                  <a:lnTo>
                    <a:pt x="2799" y="9906"/>
                  </a:lnTo>
                  <a:lnTo>
                    <a:pt x="2707" y="9271"/>
                  </a:lnTo>
                  <a:lnTo>
                    <a:pt x="2616" y="8644"/>
                  </a:lnTo>
                  <a:lnTo>
                    <a:pt x="2526" y="8022"/>
                  </a:lnTo>
                  <a:lnTo>
                    <a:pt x="2430" y="7366"/>
                  </a:lnTo>
                  <a:lnTo>
                    <a:pt x="2385" y="7112"/>
                  </a:lnTo>
                  <a:lnTo>
                    <a:pt x="1569" y="7112"/>
                  </a:lnTo>
                  <a:lnTo>
                    <a:pt x="2019" y="6451"/>
                  </a:lnTo>
                  <a:lnTo>
                    <a:pt x="2278" y="6451"/>
                  </a:lnTo>
                  <a:lnTo>
                    <a:pt x="2359" y="4505"/>
                  </a:lnTo>
                  <a:lnTo>
                    <a:pt x="1443" y="4505"/>
                  </a:lnTo>
                  <a:lnTo>
                    <a:pt x="2266" y="3683"/>
                  </a:lnTo>
                  <a:close/>
                </a:path>
                <a:path w="26669" h="15875">
                  <a:moveTo>
                    <a:pt x="11021" y="6451"/>
                  </a:moveTo>
                  <a:lnTo>
                    <a:pt x="2266" y="6451"/>
                  </a:lnTo>
                  <a:lnTo>
                    <a:pt x="2385" y="7112"/>
                  </a:lnTo>
                  <a:lnTo>
                    <a:pt x="2430" y="7366"/>
                  </a:lnTo>
                  <a:lnTo>
                    <a:pt x="2526" y="8022"/>
                  </a:lnTo>
                  <a:lnTo>
                    <a:pt x="2616" y="8644"/>
                  </a:lnTo>
                  <a:lnTo>
                    <a:pt x="2707" y="9271"/>
                  </a:lnTo>
                  <a:lnTo>
                    <a:pt x="2799" y="9906"/>
                  </a:lnTo>
                  <a:lnTo>
                    <a:pt x="5123" y="11684"/>
                  </a:lnTo>
                  <a:lnTo>
                    <a:pt x="9118" y="11284"/>
                  </a:lnTo>
                  <a:lnTo>
                    <a:pt x="9373" y="11284"/>
                  </a:lnTo>
                  <a:lnTo>
                    <a:pt x="9567" y="10795"/>
                  </a:lnTo>
                  <a:lnTo>
                    <a:pt x="7041" y="10795"/>
                  </a:lnTo>
                  <a:lnTo>
                    <a:pt x="10840" y="7586"/>
                  </a:lnTo>
                  <a:lnTo>
                    <a:pt x="10928" y="7366"/>
                  </a:lnTo>
                  <a:lnTo>
                    <a:pt x="11021" y="6451"/>
                  </a:lnTo>
                  <a:close/>
                </a:path>
                <a:path w="26669" h="15875">
                  <a:moveTo>
                    <a:pt x="9164" y="11284"/>
                  </a:moveTo>
                  <a:lnTo>
                    <a:pt x="5123" y="11684"/>
                  </a:lnTo>
                  <a:lnTo>
                    <a:pt x="8651" y="11684"/>
                  </a:lnTo>
                  <a:lnTo>
                    <a:pt x="9164" y="11284"/>
                  </a:lnTo>
                  <a:close/>
                </a:path>
                <a:path w="26669" h="15875">
                  <a:moveTo>
                    <a:pt x="10508" y="10668"/>
                  </a:moveTo>
                  <a:lnTo>
                    <a:pt x="10214" y="10795"/>
                  </a:lnTo>
                  <a:lnTo>
                    <a:pt x="9031" y="11684"/>
                  </a:lnTo>
                  <a:lnTo>
                    <a:pt x="26061" y="11684"/>
                  </a:lnTo>
                  <a:lnTo>
                    <a:pt x="26174" y="11284"/>
                  </a:lnTo>
                  <a:lnTo>
                    <a:pt x="10014" y="11284"/>
                  </a:lnTo>
                  <a:lnTo>
                    <a:pt x="10406" y="10795"/>
                  </a:lnTo>
                  <a:lnTo>
                    <a:pt x="10508" y="10668"/>
                  </a:lnTo>
                  <a:close/>
                </a:path>
                <a:path w="26669" h="15875">
                  <a:moveTo>
                    <a:pt x="224" y="8022"/>
                  </a:moveTo>
                  <a:lnTo>
                    <a:pt x="134" y="8342"/>
                  </a:lnTo>
                  <a:lnTo>
                    <a:pt x="49" y="8644"/>
                  </a:lnTo>
                  <a:lnTo>
                    <a:pt x="0" y="8941"/>
                  </a:lnTo>
                  <a:lnTo>
                    <a:pt x="909" y="11284"/>
                  </a:lnTo>
                  <a:lnTo>
                    <a:pt x="790" y="10432"/>
                  </a:lnTo>
                  <a:lnTo>
                    <a:pt x="670" y="9906"/>
                  </a:lnTo>
                  <a:lnTo>
                    <a:pt x="583" y="9525"/>
                  </a:lnTo>
                  <a:lnTo>
                    <a:pt x="525" y="9271"/>
                  </a:lnTo>
                  <a:lnTo>
                    <a:pt x="446" y="8941"/>
                  </a:lnTo>
                  <a:lnTo>
                    <a:pt x="374" y="8644"/>
                  </a:lnTo>
                  <a:lnTo>
                    <a:pt x="301" y="8342"/>
                  </a:lnTo>
                  <a:lnTo>
                    <a:pt x="224" y="8022"/>
                  </a:lnTo>
                  <a:close/>
                </a:path>
                <a:path w="26669" h="15875">
                  <a:moveTo>
                    <a:pt x="14210" y="4505"/>
                  </a:moveTo>
                  <a:lnTo>
                    <a:pt x="14157" y="4953"/>
                  </a:lnTo>
                  <a:lnTo>
                    <a:pt x="13227" y="7112"/>
                  </a:lnTo>
                  <a:lnTo>
                    <a:pt x="12815" y="8022"/>
                  </a:lnTo>
                  <a:lnTo>
                    <a:pt x="12368" y="8342"/>
                  </a:lnTo>
                  <a:lnTo>
                    <a:pt x="11625" y="9271"/>
                  </a:lnTo>
                  <a:lnTo>
                    <a:pt x="11450" y="9525"/>
                  </a:lnTo>
                  <a:lnTo>
                    <a:pt x="11397" y="9906"/>
                  </a:lnTo>
                  <a:lnTo>
                    <a:pt x="10696" y="10432"/>
                  </a:lnTo>
                  <a:lnTo>
                    <a:pt x="10014" y="11284"/>
                  </a:lnTo>
                  <a:lnTo>
                    <a:pt x="26247" y="11284"/>
                  </a:lnTo>
                  <a:lnTo>
                    <a:pt x="25570" y="9525"/>
                  </a:lnTo>
                  <a:lnTo>
                    <a:pt x="24211" y="8644"/>
                  </a:lnTo>
                  <a:lnTo>
                    <a:pt x="22090" y="7366"/>
                  </a:lnTo>
                  <a:lnTo>
                    <a:pt x="21472" y="7112"/>
                  </a:lnTo>
                  <a:lnTo>
                    <a:pt x="20522" y="7112"/>
                  </a:lnTo>
                  <a:lnTo>
                    <a:pt x="18424" y="6451"/>
                  </a:lnTo>
                  <a:lnTo>
                    <a:pt x="18953" y="6451"/>
                  </a:lnTo>
                  <a:lnTo>
                    <a:pt x="16146" y="4953"/>
                  </a:lnTo>
                  <a:lnTo>
                    <a:pt x="14210" y="4505"/>
                  </a:lnTo>
                  <a:close/>
                </a:path>
                <a:path w="26669" h="15875">
                  <a:moveTo>
                    <a:pt x="10840" y="7586"/>
                  </a:moveTo>
                  <a:lnTo>
                    <a:pt x="7041" y="10795"/>
                  </a:lnTo>
                  <a:lnTo>
                    <a:pt x="8412" y="10795"/>
                  </a:lnTo>
                  <a:lnTo>
                    <a:pt x="9123" y="10668"/>
                  </a:lnTo>
                  <a:lnTo>
                    <a:pt x="9814" y="10173"/>
                  </a:lnTo>
                  <a:lnTo>
                    <a:pt x="10840" y="7586"/>
                  </a:lnTo>
                  <a:close/>
                </a:path>
                <a:path w="26669" h="15875">
                  <a:moveTo>
                    <a:pt x="9814" y="10173"/>
                  </a:moveTo>
                  <a:lnTo>
                    <a:pt x="9123" y="10668"/>
                  </a:lnTo>
                  <a:lnTo>
                    <a:pt x="8412" y="10795"/>
                  </a:lnTo>
                  <a:lnTo>
                    <a:pt x="9567" y="10795"/>
                  </a:lnTo>
                  <a:lnTo>
                    <a:pt x="9617" y="10668"/>
                  </a:lnTo>
                  <a:lnTo>
                    <a:pt x="9711" y="10432"/>
                  </a:lnTo>
                  <a:lnTo>
                    <a:pt x="9814" y="10173"/>
                  </a:lnTo>
                  <a:close/>
                </a:path>
                <a:path w="26669" h="15875">
                  <a:moveTo>
                    <a:pt x="11450" y="9525"/>
                  </a:moveTo>
                  <a:lnTo>
                    <a:pt x="10696" y="10432"/>
                  </a:lnTo>
                  <a:lnTo>
                    <a:pt x="11397" y="9906"/>
                  </a:lnTo>
                  <a:lnTo>
                    <a:pt x="11450" y="9525"/>
                  </a:lnTo>
                  <a:close/>
                </a:path>
                <a:path w="26669" h="15875">
                  <a:moveTo>
                    <a:pt x="13512" y="6451"/>
                  </a:moveTo>
                  <a:lnTo>
                    <a:pt x="12185" y="6451"/>
                  </a:lnTo>
                  <a:lnTo>
                    <a:pt x="10840" y="7586"/>
                  </a:lnTo>
                  <a:lnTo>
                    <a:pt x="9920" y="9906"/>
                  </a:lnTo>
                  <a:lnTo>
                    <a:pt x="9814" y="10173"/>
                  </a:lnTo>
                  <a:lnTo>
                    <a:pt x="11532" y="8941"/>
                  </a:lnTo>
                  <a:lnTo>
                    <a:pt x="11616" y="8342"/>
                  </a:lnTo>
                  <a:lnTo>
                    <a:pt x="11721" y="7586"/>
                  </a:lnTo>
                  <a:lnTo>
                    <a:pt x="11793" y="7112"/>
                  </a:lnTo>
                  <a:lnTo>
                    <a:pt x="13227" y="7112"/>
                  </a:lnTo>
                  <a:lnTo>
                    <a:pt x="13512" y="6451"/>
                  </a:lnTo>
                  <a:close/>
                </a:path>
                <a:path w="26669" h="15875">
                  <a:moveTo>
                    <a:pt x="12368" y="8342"/>
                  </a:moveTo>
                  <a:lnTo>
                    <a:pt x="11532" y="8941"/>
                  </a:lnTo>
                  <a:lnTo>
                    <a:pt x="11450" y="9525"/>
                  </a:lnTo>
                  <a:lnTo>
                    <a:pt x="11625" y="9271"/>
                  </a:lnTo>
                  <a:lnTo>
                    <a:pt x="12368" y="8342"/>
                  </a:lnTo>
                  <a:close/>
                </a:path>
                <a:path w="26669" h="15875">
                  <a:moveTo>
                    <a:pt x="11838" y="7366"/>
                  </a:moveTo>
                  <a:lnTo>
                    <a:pt x="11721" y="7586"/>
                  </a:lnTo>
                  <a:lnTo>
                    <a:pt x="11616" y="8342"/>
                  </a:lnTo>
                  <a:lnTo>
                    <a:pt x="11532" y="8941"/>
                  </a:lnTo>
                  <a:lnTo>
                    <a:pt x="11947" y="8644"/>
                  </a:lnTo>
                  <a:lnTo>
                    <a:pt x="11838" y="7366"/>
                  </a:lnTo>
                  <a:close/>
                </a:path>
                <a:path w="26669" h="15875">
                  <a:moveTo>
                    <a:pt x="13227" y="7112"/>
                  </a:moveTo>
                  <a:lnTo>
                    <a:pt x="11816" y="7112"/>
                  </a:lnTo>
                  <a:lnTo>
                    <a:pt x="11838" y="7366"/>
                  </a:lnTo>
                  <a:lnTo>
                    <a:pt x="11947" y="8644"/>
                  </a:lnTo>
                  <a:lnTo>
                    <a:pt x="12815" y="8022"/>
                  </a:lnTo>
                  <a:lnTo>
                    <a:pt x="13023" y="7586"/>
                  </a:lnTo>
                  <a:lnTo>
                    <a:pt x="13118" y="7366"/>
                  </a:lnTo>
                  <a:lnTo>
                    <a:pt x="13227" y="7112"/>
                  </a:lnTo>
                  <a:close/>
                </a:path>
                <a:path w="26669" h="15875">
                  <a:moveTo>
                    <a:pt x="1133" y="4953"/>
                  </a:moveTo>
                  <a:lnTo>
                    <a:pt x="834" y="5334"/>
                  </a:lnTo>
                  <a:lnTo>
                    <a:pt x="5" y="7112"/>
                  </a:lnTo>
                  <a:lnTo>
                    <a:pt x="119" y="7586"/>
                  </a:lnTo>
                  <a:lnTo>
                    <a:pt x="224" y="8022"/>
                  </a:lnTo>
                  <a:lnTo>
                    <a:pt x="668" y="6451"/>
                  </a:lnTo>
                  <a:lnTo>
                    <a:pt x="1017" y="5334"/>
                  </a:lnTo>
                  <a:lnTo>
                    <a:pt x="1133" y="4953"/>
                  </a:lnTo>
                  <a:close/>
                </a:path>
                <a:path w="26669" h="15875">
                  <a:moveTo>
                    <a:pt x="10025" y="2413"/>
                  </a:moveTo>
                  <a:lnTo>
                    <a:pt x="9181" y="2413"/>
                  </a:lnTo>
                  <a:lnTo>
                    <a:pt x="10171" y="3302"/>
                  </a:lnTo>
                  <a:lnTo>
                    <a:pt x="10641" y="3683"/>
                  </a:lnTo>
                  <a:lnTo>
                    <a:pt x="10811" y="4505"/>
                  </a:lnTo>
                  <a:lnTo>
                    <a:pt x="10840" y="7586"/>
                  </a:lnTo>
                  <a:lnTo>
                    <a:pt x="11403" y="7112"/>
                  </a:lnTo>
                  <a:lnTo>
                    <a:pt x="11816" y="7112"/>
                  </a:lnTo>
                  <a:lnTo>
                    <a:pt x="11760" y="6451"/>
                  </a:lnTo>
                  <a:lnTo>
                    <a:pt x="11664" y="5334"/>
                  </a:lnTo>
                  <a:lnTo>
                    <a:pt x="11610" y="4699"/>
                  </a:lnTo>
                  <a:lnTo>
                    <a:pt x="11803" y="4699"/>
                  </a:lnTo>
                  <a:lnTo>
                    <a:pt x="10970" y="4505"/>
                  </a:lnTo>
                  <a:lnTo>
                    <a:pt x="11594" y="4505"/>
                  </a:lnTo>
                  <a:lnTo>
                    <a:pt x="11524" y="3683"/>
                  </a:lnTo>
                  <a:lnTo>
                    <a:pt x="10025" y="2413"/>
                  </a:lnTo>
                  <a:close/>
                </a:path>
                <a:path w="26669" h="15875">
                  <a:moveTo>
                    <a:pt x="10029" y="3175"/>
                  </a:moveTo>
                  <a:lnTo>
                    <a:pt x="4247" y="3175"/>
                  </a:lnTo>
                  <a:lnTo>
                    <a:pt x="1569" y="7112"/>
                  </a:lnTo>
                  <a:lnTo>
                    <a:pt x="2385" y="7112"/>
                  </a:lnTo>
                  <a:lnTo>
                    <a:pt x="2266" y="6451"/>
                  </a:lnTo>
                  <a:lnTo>
                    <a:pt x="11021" y="6451"/>
                  </a:lnTo>
                  <a:lnTo>
                    <a:pt x="10901" y="5334"/>
                  </a:lnTo>
                  <a:lnTo>
                    <a:pt x="10811" y="4505"/>
                  </a:lnTo>
                  <a:lnTo>
                    <a:pt x="12204" y="4505"/>
                  </a:lnTo>
                  <a:lnTo>
                    <a:pt x="9990" y="3683"/>
                  </a:lnTo>
                  <a:lnTo>
                    <a:pt x="8717" y="3302"/>
                  </a:lnTo>
                  <a:lnTo>
                    <a:pt x="10171" y="3302"/>
                  </a:lnTo>
                  <a:lnTo>
                    <a:pt x="10029" y="3175"/>
                  </a:lnTo>
                  <a:close/>
                </a:path>
                <a:path w="26669" h="15875">
                  <a:moveTo>
                    <a:pt x="13594" y="2413"/>
                  </a:moveTo>
                  <a:lnTo>
                    <a:pt x="10025" y="2413"/>
                  </a:lnTo>
                  <a:lnTo>
                    <a:pt x="11524" y="3683"/>
                  </a:lnTo>
                  <a:lnTo>
                    <a:pt x="11594" y="4505"/>
                  </a:lnTo>
                  <a:lnTo>
                    <a:pt x="11664" y="5334"/>
                  </a:lnTo>
                  <a:lnTo>
                    <a:pt x="11760" y="6451"/>
                  </a:lnTo>
                  <a:lnTo>
                    <a:pt x="11816" y="7112"/>
                  </a:lnTo>
                  <a:lnTo>
                    <a:pt x="11899" y="6451"/>
                  </a:lnTo>
                  <a:lnTo>
                    <a:pt x="13512" y="6451"/>
                  </a:lnTo>
                  <a:lnTo>
                    <a:pt x="14157" y="4953"/>
                  </a:lnTo>
                  <a:lnTo>
                    <a:pt x="12895" y="4953"/>
                  </a:lnTo>
                  <a:lnTo>
                    <a:pt x="11803" y="4699"/>
                  </a:lnTo>
                  <a:lnTo>
                    <a:pt x="12359" y="4699"/>
                  </a:lnTo>
                  <a:lnTo>
                    <a:pt x="11949" y="4505"/>
                  </a:lnTo>
                  <a:lnTo>
                    <a:pt x="14210" y="4505"/>
                  </a:lnTo>
                  <a:lnTo>
                    <a:pt x="13594" y="2413"/>
                  </a:lnTo>
                  <a:close/>
                </a:path>
                <a:path w="26669" h="15875">
                  <a:moveTo>
                    <a:pt x="12185" y="6451"/>
                  </a:moveTo>
                  <a:lnTo>
                    <a:pt x="11899" y="6451"/>
                  </a:lnTo>
                  <a:lnTo>
                    <a:pt x="11793" y="7112"/>
                  </a:lnTo>
                  <a:lnTo>
                    <a:pt x="11403" y="7112"/>
                  </a:lnTo>
                  <a:lnTo>
                    <a:pt x="12185" y="6451"/>
                  </a:lnTo>
                  <a:close/>
                </a:path>
                <a:path w="26669" h="15875">
                  <a:moveTo>
                    <a:pt x="18953" y="6451"/>
                  </a:moveTo>
                  <a:lnTo>
                    <a:pt x="18424" y="6451"/>
                  </a:lnTo>
                  <a:lnTo>
                    <a:pt x="20522" y="7112"/>
                  </a:lnTo>
                  <a:lnTo>
                    <a:pt x="20191" y="7112"/>
                  </a:lnTo>
                  <a:lnTo>
                    <a:pt x="18953" y="6451"/>
                  </a:lnTo>
                  <a:close/>
                </a:path>
                <a:path w="26669" h="15875">
                  <a:moveTo>
                    <a:pt x="19864" y="6451"/>
                  </a:moveTo>
                  <a:lnTo>
                    <a:pt x="18953" y="6451"/>
                  </a:lnTo>
                  <a:lnTo>
                    <a:pt x="20191" y="7112"/>
                  </a:lnTo>
                  <a:lnTo>
                    <a:pt x="21472" y="7112"/>
                  </a:lnTo>
                  <a:lnTo>
                    <a:pt x="19864" y="6451"/>
                  </a:lnTo>
                  <a:close/>
                </a:path>
                <a:path w="26669" h="15875">
                  <a:moveTo>
                    <a:pt x="3342" y="4505"/>
                  </a:moveTo>
                  <a:lnTo>
                    <a:pt x="2359" y="4505"/>
                  </a:lnTo>
                  <a:lnTo>
                    <a:pt x="2233" y="4953"/>
                  </a:lnTo>
                  <a:lnTo>
                    <a:pt x="2126" y="5334"/>
                  </a:lnTo>
                  <a:lnTo>
                    <a:pt x="2278" y="6451"/>
                  </a:lnTo>
                  <a:lnTo>
                    <a:pt x="2019" y="6451"/>
                  </a:lnTo>
                  <a:lnTo>
                    <a:pt x="3342" y="4505"/>
                  </a:lnTo>
                  <a:close/>
                </a:path>
                <a:path w="26669" h="15875">
                  <a:moveTo>
                    <a:pt x="4247" y="3175"/>
                  </a:moveTo>
                  <a:lnTo>
                    <a:pt x="3358" y="3683"/>
                  </a:lnTo>
                  <a:lnTo>
                    <a:pt x="1752" y="4505"/>
                  </a:lnTo>
                  <a:lnTo>
                    <a:pt x="1737" y="5334"/>
                  </a:lnTo>
                  <a:lnTo>
                    <a:pt x="1874" y="4953"/>
                  </a:lnTo>
                  <a:lnTo>
                    <a:pt x="1924" y="4505"/>
                  </a:lnTo>
                  <a:lnTo>
                    <a:pt x="3342" y="4505"/>
                  </a:lnTo>
                  <a:lnTo>
                    <a:pt x="4160" y="3302"/>
                  </a:lnTo>
                  <a:lnTo>
                    <a:pt x="4247" y="3175"/>
                  </a:lnTo>
                  <a:close/>
                </a:path>
                <a:path w="26669" h="15875">
                  <a:moveTo>
                    <a:pt x="1211" y="4699"/>
                  </a:moveTo>
                  <a:lnTo>
                    <a:pt x="818" y="4953"/>
                  </a:lnTo>
                  <a:lnTo>
                    <a:pt x="1133" y="4953"/>
                  </a:lnTo>
                  <a:lnTo>
                    <a:pt x="1211" y="4699"/>
                  </a:lnTo>
                  <a:close/>
                </a:path>
                <a:path w="26669" h="15875">
                  <a:moveTo>
                    <a:pt x="1752" y="4505"/>
                  </a:moveTo>
                  <a:lnTo>
                    <a:pt x="1211" y="4699"/>
                  </a:lnTo>
                  <a:lnTo>
                    <a:pt x="1133" y="4953"/>
                  </a:lnTo>
                  <a:lnTo>
                    <a:pt x="1744" y="4953"/>
                  </a:lnTo>
                  <a:lnTo>
                    <a:pt x="1752" y="4505"/>
                  </a:lnTo>
                  <a:close/>
                </a:path>
                <a:path w="26669" h="15875">
                  <a:moveTo>
                    <a:pt x="12359" y="4699"/>
                  </a:moveTo>
                  <a:lnTo>
                    <a:pt x="11803" y="4699"/>
                  </a:lnTo>
                  <a:lnTo>
                    <a:pt x="12895" y="4953"/>
                  </a:lnTo>
                  <a:lnTo>
                    <a:pt x="12359" y="4699"/>
                  </a:lnTo>
                  <a:close/>
                </a:path>
                <a:path w="26669" h="15875">
                  <a:moveTo>
                    <a:pt x="14210" y="4505"/>
                  </a:moveTo>
                  <a:lnTo>
                    <a:pt x="11949" y="4505"/>
                  </a:lnTo>
                  <a:lnTo>
                    <a:pt x="12895" y="4953"/>
                  </a:lnTo>
                  <a:lnTo>
                    <a:pt x="14157" y="4953"/>
                  </a:lnTo>
                  <a:lnTo>
                    <a:pt x="14210" y="4505"/>
                  </a:lnTo>
                  <a:close/>
                </a:path>
                <a:path w="26669" h="15875">
                  <a:moveTo>
                    <a:pt x="11594" y="4505"/>
                  </a:moveTo>
                  <a:lnTo>
                    <a:pt x="10970" y="4505"/>
                  </a:lnTo>
                  <a:lnTo>
                    <a:pt x="11803" y="4699"/>
                  </a:lnTo>
                  <a:lnTo>
                    <a:pt x="11610" y="4699"/>
                  </a:lnTo>
                  <a:lnTo>
                    <a:pt x="11594" y="4505"/>
                  </a:lnTo>
                  <a:close/>
                </a:path>
                <a:path w="26669" h="15875">
                  <a:moveTo>
                    <a:pt x="3834" y="2413"/>
                  </a:moveTo>
                  <a:lnTo>
                    <a:pt x="3537" y="2413"/>
                  </a:lnTo>
                  <a:lnTo>
                    <a:pt x="3009" y="2921"/>
                  </a:lnTo>
                  <a:lnTo>
                    <a:pt x="1443" y="4505"/>
                  </a:lnTo>
                  <a:lnTo>
                    <a:pt x="3116" y="3302"/>
                  </a:lnTo>
                  <a:lnTo>
                    <a:pt x="3205" y="3175"/>
                  </a:lnTo>
                  <a:lnTo>
                    <a:pt x="3434" y="2921"/>
                  </a:lnTo>
                  <a:lnTo>
                    <a:pt x="3834" y="2413"/>
                  </a:lnTo>
                  <a:close/>
                </a:path>
                <a:path w="26669" h="15875">
                  <a:moveTo>
                    <a:pt x="10171" y="3302"/>
                  </a:moveTo>
                  <a:lnTo>
                    <a:pt x="8717" y="3302"/>
                  </a:lnTo>
                  <a:lnTo>
                    <a:pt x="9990" y="3683"/>
                  </a:lnTo>
                  <a:lnTo>
                    <a:pt x="12204" y="4505"/>
                  </a:lnTo>
                  <a:lnTo>
                    <a:pt x="10818" y="4505"/>
                  </a:lnTo>
                  <a:lnTo>
                    <a:pt x="10641" y="3683"/>
                  </a:lnTo>
                  <a:lnTo>
                    <a:pt x="10171" y="3302"/>
                  </a:lnTo>
                  <a:close/>
                </a:path>
                <a:path w="26669" h="15875">
                  <a:moveTo>
                    <a:pt x="9923" y="0"/>
                  </a:moveTo>
                  <a:lnTo>
                    <a:pt x="7472" y="254"/>
                  </a:lnTo>
                  <a:lnTo>
                    <a:pt x="6591" y="1143"/>
                  </a:lnTo>
                  <a:lnTo>
                    <a:pt x="6399" y="1270"/>
                  </a:lnTo>
                  <a:lnTo>
                    <a:pt x="4975" y="2921"/>
                  </a:lnTo>
                  <a:lnTo>
                    <a:pt x="4748" y="2921"/>
                  </a:lnTo>
                  <a:lnTo>
                    <a:pt x="6094" y="2413"/>
                  </a:lnTo>
                  <a:lnTo>
                    <a:pt x="10025" y="2413"/>
                  </a:lnTo>
                  <a:lnTo>
                    <a:pt x="8676" y="1270"/>
                  </a:lnTo>
                  <a:lnTo>
                    <a:pt x="8412" y="1270"/>
                  </a:lnTo>
                  <a:lnTo>
                    <a:pt x="7764" y="1143"/>
                  </a:lnTo>
                  <a:lnTo>
                    <a:pt x="11752" y="1143"/>
                  </a:lnTo>
                  <a:lnTo>
                    <a:pt x="9923" y="0"/>
                  </a:lnTo>
                  <a:close/>
                </a:path>
                <a:path w="26669" h="15875">
                  <a:moveTo>
                    <a:pt x="9181" y="2413"/>
                  </a:moveTo>
                  <a:lnTo>
                    <a:pt x="6094" y="2413"/>
                  </a:lnTo>
                  <a:lnTo>
                    <a:pt x="4748" y="2921"/>
                  </a:lnTo>
                  <a:lnTo>
                    <a:pt x="9746" y="2921"/>
                  </a:lnTo>
                  <a:lnTo>
                    <a:pt x="9181" y="2413"/>
                  </a:lnTo>
                  <a:close/>
                </a:path>
                <a:path w="26669" h="15875">
                  <a:moveTo>
                    <a:pt x="9123" y="1270"/>
                  </a:moveTo>
                  <a:lnTo>
                    <a:pt x="8676" y="1270"/>
                  </a:lnTo>
                  <a:lnTo>
                    <a:pt x="10025" y="2413"/>
                  </a:lnTo>
                  <a:lnTo>
                    <a:pt x="6094" y="2413"/>
                  </a:lnTo>
                  <a:lnTo>
                    <a:pt x="9123" y="1270"/>
                  </a:lnTo>
                  <a:close/>
                </a:path>
                <a:path w="26669" h="15875">
                  <a:moveTo>
                    <a:pt x="14381" y="1270"/>
                  </a:moveTo>
                  <a:lnTo>
                    <a:pt x="11936" y="1270"/>
                  </a:lnTo>
                  <a:lnTo>
                    <a:pt x="13594" y="2413"/>
                  </a:lnTo>
                  <a:lnTo>
                    <a:pt x="2894" y="2413"/>
                  </a:lnTo>
                  <a:lnTo>
                    <a:pt x="14381" y="1270"/>
                  </a:lnTo>
                  <a:close/>
                </a:path>
                <a:path w="26669" h="15875">
                  <a:moveTo>
                    <a:pt x="11752" y="1143"/>
                  </a:moveTo>
                  <a:lnTo>
                    <a:pt x="7764" y="1143"/>
                  </a:lnTo>
                  <a:lnTo>
                    <a:pt x="8412" y="1270"/>
                  </a:lnTo>
                  <a:lnTo>
                    <a:pt x="11936" y="1270"/>
                  </a:lnTo>
                  <a:lnTo>
                    <a:pt x="11752" y="11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2913" y="5462651"/>
            <a:ext cx="360424" cy="1878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319785"/>
            <a:ext cx="4243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6935" algn="l"/>
              </a:tabLst>
            </a:pPr>
            <a:r>
              <a:rPr spc="-10" dirty="0"/>
              <a:t>status_p</a:t>
            </a:r>
            <a:r>
              <a:rPr dirty="0"/>
              <a:t>	</a:t>
            </a:r>
            <a:r>
              <a:rPr spc="-10" dirty="0"/>
              <a:t>argument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9904" y="1341119"/>
            <a:ext cx="7777480" cy="989330"/>
            <a:chOff x="2279904" y="1341119"/>
            <a:chExt cx="7777480" cy="989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1341119"/>
              <a:ext cx="7776972" cy="6553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26355" y="2011425"/>
              <a:ext cx="912494" cy="318770"/>
            </a:xfrm>
            <a:custGeom>
              <a:avLst/>
              <a:gdLst/>
              <a:ahLst/>
              <a:cxnLst/>
              <a:rect l="l" t="t" r="r" b="b"/>
              <a:pathLst>
                <a:path w="912495" h="318769">
                  <a:moveTo>
                    <a:pt x="233172" y="304800"/>
                  </a:moveTo>
                  <a:lnTo>
                    <a:pt x="69215" y="304800"/>
                  </a:lnTo>
                  <a:lnTo>
                    <a:pt x="69723" y="306070"/>
                  </a:lnTo>
                  <a:lnTo>
                    <a:pt x="110871" y="312420"/>
                  </a:lnTo>
                  <a:lnTo>
                    <a:pt x="138684" y="313690"/>
                  </a:lnTo>
                  <a:lnTo>
                    <a:pt x="172339" y="316230"/>
                  </a:lnTo>
                  <a:lnTo>
                    <a:pt x="191262" y="316230"/>
                  </a:lnTo>
                  <a:lnTo>
                    <a:pt x="211455" y="317500"/>
                  </a:lnTo>
                  <a:lnTo>
                    <a:pt x="255397" y="317500"/>
                  </a:lnTo>
                  <a:lnTo>
                    <a:pt x="279019" y="318770"/>
                  </a:lnTo>
                  <a:lnTo>
                    <a:pt x="717169" y="318770"/>
                  </a:lnTo>
                  <a:lnTo>
                    <a:pt x="717169" y="306070"/>
                  </a:lnTo>
                  <a:lnTo>
                    <a:pt x="279146" y="306070"/>
                  </a:lnTo>
                  <a:lnTo>
                    <a:pt x="233172" y="304800"/>
                  </a:lnTo>
                  <a:close/>
                </a:path>
                <a:path w="912495" h="318769">
                  <a:moveTo>
                    <a:pt x="900988" y="186817"/>
                  </a:moveTo>
                  <a:lnTo>
                    <a:pt x="853059" y="196850"/>
                  </a:lnTo>
                  <a:lnTo>
                    <a:pt x="831723" y="200660"/>
                  </a:lnTo>
                  <a:lnTo>
                    <a:pt x="807339" y="203200"/>
                  </a:lnTo>
                  <a:lnTo>
                    <a:pt x="794131" y="205740"/>
                  </a:lnTo>
                  <a:lnTo>
                    <a:pt x="765810" y="208280"/>
                  </a:lnTo>
                  <a:lnTo>
                    <a:pt x="750824" y="210820"/>
                  </a:lnTo>
                  <a:lnTo>
                    <a:pt x="719201" y="213360"/>
                  </a:lnTo>
                  <a:lnTo>
                    <a:pt x="685673" y="217170"/>
                  </a:lnTo>
                  <a:lnTo>
                    <a:pt x="500888" y="236220"/>
                  </a:lnTo>
                  <a:lnTo>
                    <a:pt x="386334" y="248920"/>
                  </a:lnTo>
                  <a:lnTo>
                    <a:pt x="278765" y="259080"/>
                  </a:lnTo>
                  <a:lnTo>
                    <a:pt x="214757" y="266700"/>
                  </a:lnTo>
                  <a:lnTo>
                    <a:pt x="185800" y="269240"/>
                  </a:lnTo>
                  <a:lnTo>
                    <a:pt x="172466" y="271780"/>
                  </a:lnTo>
                  <a:lnTo>
                    <a:pt x="147320" y="274320"/>
                  </a:lnTo>
                  <a:lnTo>
                    <a:pt x="125349" y="276860"/>
                  </a:lnTo>
                  <a:lnTo>
                    <a:pt x="115443" y="278130"/>
                  </a:lnTo>
                  <a:lnTo>
                    <a:pt x="98298" y="281940"/>
                  </a:lnTo>
                  <a:lnTo>
                    <a:pt x="90932" y="283210"/>
                  </a:lnTo>
                  <a:lnTo>
                    <a:pt x="84582" y="284480"/>
                  </a:lnTo>
                  <a:lnTo>
                    <a:pt x="78994" y="285750"/>
                  </a:lnTo>
                  <a:lnTo>
                    <a:pt x="74422" y="285750"/>
                  </a:lnTo>
                  <a:lnTo>
                    <a:pt x="70612" y="288290"/>
                  </a:lnTo>
                  <a:lnTo>
                    <a:pt x="68580" y="288290"/>
                  </a:lnTo>
                  <a:lnTo>
                    <a:pt x="67945" y="289560"/>
                  </a:lnTo>
                  <a:lnTo>
                    <a:pt x="66929" y="289560"/>
                  </a:lnTo>
                  <a:lnTo>
                    <a:pt x="65024" y="292100"/>
                  </a:lnTo>
                  <a:lnTo>
                    <a:pt x="63500" y="293370"/>
                  </a:lnTo>
                  <a:lnTo>
                    <a:pt x="62865" y="294640"/>
                  </a:lnTo>
                  <a:lnTo>
                    <a:pt x="62992" y="295910"/>
                  </a:lnTo>
                  <a:lnTo>
                    <a:pt x="63119" y="297180"/>
                  </a:lnTo>
                  <a:lnTo>
                    <a:pt x="63500" y="298450"/>
                  </a:lnTo>
                  <a:lnTo>
                    <a:pt x="63754" y="300990"/>
                  </a:lnTo>
                  <a:lnTo>
                    <a:pt x="64643" y="302260"/>
                  </a:lnTo>
                  <a:lnTo>
                    <a:pt x="65912" y="303530"/>
                  </a:lnTo>
                  <a:lnTo>
                    <a:pt x="68199" y="304800"/>
                  </a:lnTo>
                  <a:lnTo>
                    <a:pt x="211709" y="304800"/>
                  </a:lnTo>
                  <a:lnTo>
                    <a:pt x="191643" y="303530"/>
                  </a:lnTo>
                  <a:lnTo>
                    <a:pt x="172847" y="303530"/>
                  </a:lnTo>
                  <a:lnTo>
                    <a:pt x="139319" y="300990"/>
                  </a:lnTo>
                  <a:lnTo>
                    <a:pt x="73787" y="300990"/>
                  </a:lnTo>
                  <a:lnTo>
                    <a:pt x="75180" y="296345"/>
                  </a:lnTo>
                  <a:lnTo>
                    <a:pt x="75141" y="295910"/>
                  </a:lnTo>
                  <a:lnTo>
                    <a:pt x="73533" y="293370"/>
                  </a:lnTo>
                  <a:lnTo>
                    <a:pt x="100457" y="293370"/>
                  </a:lnTo>
                  <a:lnTo>
                    <a:pt x="117348" y="290830"/>
                  </a:lnTo>
                  <a:lnTo>
                    <a:pt x="127000" y="289560"/>
                  </a:lnTo>
                  <a:lnTo>
                    <a:pt x="161036" y="285750"/>
                  </a:lnTo>
                  <a:lnTo>
                    <a:pt x="173862" y="284480"/>
                  </a:lnTo>
                  <a:lnTo>
                    <a:pt x="187325" y="281940"/>
                  </a:lnTo>
                  <a:lnTo>
                    <a:pt x="216154" y="279400"/>
                  </a:lnTo>
                  <a:lnTo>
                    <a:pt x="280162" y="271780"/>
                  </a:lnTo>
                  <a:lnTo>
                    <a:pt x="687070" y="229870"/>
                  </a:lnTo>
                  <a:lnTo>
                    <a:pt x="720598" y="226060"/>
                  </a:lnTo>
                  <a:lnTo>
                    <a:pt x="752221" y="223520"/>
                  </a:lnTo>
                  <a:lnTo>
                    <a:pt x="767334" y="220980"/>
                  </a:lnTo>
                  <a:lnTo>
                    <a:pt x="781812" y="219710"/>
                  </a:lnTo>
                  <a:lnTo>
                    <a:pt x="795782" y="217170"/>
                  </a:lnTo>
                  <a:lnTo>
                    <a:pt x="833501" y="213360"/>
                  </a:lnTo>
                  <a:lnTo>
                    <a:pt x="854964" y="209550"/>
                  </a:lnTo>
                  <a:lnTo>
                    <a:pt x="873125" y="207010"/>
                  </a:lnTo>
                  <a:lnTo>
                    <a:pt x="880999" y="204470"/>
                  </a:lnTo>
                  <a:lnTo>
                    <a:pt x="906399" y="198120"/>
                  </a:lnTo>
                  <a:lnTo>
                    <a:pt x="907542" y="198120"/>
                  </a:lnTo>
                  <a:lnTo>
                    <a:pt x="909066" y="196850"/>
                  </a:lnTo>
                  <a:lnTo>
                    <a:pt x="910209" y="195580"/>
                  </a:lnTo>
                  <a:lnTo>
                    <a:pt x="910971" y="194310"/>
                  </a:lnTo>
                  <a:lnTo>
                    <a:pt x="899160" y="194310"/>
                  </a:lnTo>
                  <a:lnTo>
                    <a:pt x="895985" y="193040"/>
                  </a:lnTo>
                  <a:lnTo>
                    <a:pt x="891794" y="191770"/>
                  </a:lnTo>
                  <a:lnTo>
                    <a:pt x="900112" y="191770"/>
                  </a:lnTo>
                  <a:lnTo>
                    <a:pt x="899985" y="189230"/>
                  </a:lnTo>
                  <a:lnTo>
                    <a:pt x="899541" y="189230"/>
                  </a:lnTo>
                  <a:lnTo>
                    <a:pt x="899922" y="187960"/>
                  </a:lnTo>
                  <a:lnTo>
                    <a:pt x="900303" y="187960"/>
                  </a:lnTo>
                  <a:lnTo>
                    <a:pt x="900988" y="186817"/>
                  </a:lnTo>
                  <a:close/>
                </a:path>
                <a:path w="912495" h="318769">
                  <a:moveTo>
                    <a:pt x="75692" y="298450"/>
                  </a:moveTo>
                  <a:lnTo>
                    <a:pt x="74168" y="299720"/>
                  </a:lnTo>
                  <a:lnTo>
                    <a:pt x="73787" y="300990"/>
                  </a:lnTo>
                  <a:lnTo>
                    <a:pt x="75692" y="298450"/>
                  </a:lnTo>
                  <a:close/>
                </a:path>
                <a:path w="912495" h="318769">
                  <a:moveTo>
                    <a:pt x="78486" y="298450"/>
                  </a:moveTo>
                  <a:lnTo>
                    <a:pt x="75692" y="298450"/>
                  </a:lnTo>
                  <a:lnTo>
                    <a:pt x="73787" y="300990"/>
                  </a:lnTo>
                  <a:lnTo>
                    <a:pt x="124841" y="300990"/>
                  </a:lnTo>
                  <a:lnTo>
                    <a:pt x="111760" y="299720"/>
                  </a:lnTo>
                  <a:lnTo>
                    <a:pt x="76073" y="299720"/>
                  </a:lnTo>
                  <a:lnTo>
                    <a:pt x="78486" y="298450"/>
                  </a:lnTo>
                  <a:close/>
                </a:path>
                <a:path w="912495" h="318769">
                  <a:moveTo>
                    <a:pt x="75256" y="296091"/>
                  </a:moveTo>
                  <a:lnTo>
                    <a:pt x="74168" y="299720"/>
                  </a:lnTo>
                  <a:lnTo>
                    <a:pt x="75692" y="298450"/>
                  </a:lnTo>
                  <a:lnTo>
                    <a:pt x="78486" y="298450"/>
                  </a:lnTo>
                  <a:lnTo>
                    <a:pt x="82296" y="297180"/>
                  </a:lnTo>
                  <a:lnTo>
                    <a:pt x="75946" y="297180"/>
                  </a:lnTo>
                  <a:lnTo>
                    <a:pt x="75256" y="296091"/>
                  </a:lnTo>
                  <a:close/>
                </a:path>
                <a:path w="912495" h="318769">
                  <a:moveTo>
                    <a:pt x="85968" y="296345"/>
                  </a:moveTo>
                  <a:lnTo>
                    <a:pt x="82296" y="297180"/>
                  </a:lnTo>
                  <a:lnTo>
                    <a:pt x="78486" y="298450"/>
                  </a:lnTo>
                  <a:lnTo>
                    <a:pt x="76073" y="299720"/>
                  </a:lnTo>
                  <a:lnTo>
                    <a:pt x="111760" y="299720"/>
                  </a:lnTo>
                  <a:lnTo>
                    <a:pt x="100457" y="298450"/>
                  </a:lnTo>
                  <a:lnTo>
                    <a:pt x="91059" y="297180"/>
                  </a:lnTo>
                  <a:lnTo>
                    <a:pt x="85968" y="296345"/>
                  </a:lnTo>
                  <a:close/>
                </a:path>
                <a:path w="912495" h="318769">
                  <a:moveTo>
                    <a:pt x="75692" y="294640"/>
                  </a:moveTo>
                  <a:lnTo>
                    <a:pt x="75311" y="295910"/>
                  </a:lnTo>
                  <a:lnTo>
                    <a:pt x="75256" y="296091"/>
                  </a:lnTo>
                  <a:lnTo>
                    <a:pt x="75946" y="297180"/>
                  </a:lnTo>
                  <a:lnTo>
                    <a:pt x="75819" y="295910"/>
                  </a:lnTo>
                  <a:lnTo>
                    <a:pt x="75692" y="294640"/>
                  </a:lnTo>
                  <a:close/>
                </a:path>
                <a:path w="912495" h="318769">
                  <a:moveTo>
                    <a:pt x="74041" y="293370"/>
                  </a:moveTo>
                  <a:lnTo>
                    <a:pt x="75692" y="294640"/>
                  </a:lnTo>
                  <a:lnTo>
                    <a:pt x="75819" y="295910"/>
                  </a:lnTo>
                  <a:lnTo>
                    <a:pt x="75946" y="297180"/>
                  </a:lnTo>
                  <a:lnTo>
                    <a:pt x="82296" y="297180"/>
                  </a:lnTo>
                  <a:lnTo>
                    <a:pt x="85968" y="296345"/>
                  </a:lnTo>
                  <a:lnTo>
                    <a:pt x="83312" y="295910"/>
                  </a:lnTo>
                  <a:lnTo>
                    <a:pt x="77597" y="294640"/>
                  </a:lnTo>
                  <a:lnTo>
                    <a:pt x="74041" y="293370"/>
                  </a:lnTo>
                  <a:close/>
                </a:path>
                <a:path w="912495" h="318769">
                  <a:moveTo>
                    <a:pt x="100457" y="293370"/>
                  </a:moveTo>
                  <a:lnTo>
                    <a:pt x="74041" y="293370"/>
                  </a:lnTo>
                  <a:lnTo>
                    <a:pt x="77597" y="294640"/>
                  </a:lnTo>
                  <a:lnTo>
                    <a:pt x="83312" y="295910"/>
                  </a:lnTo>
                  <a:lnTo>
                    <a:pt x="85968" y="296345"/>
                  </a:lnTo>
                  <a:lnTo>
                    <a:pt x="93472" y="294640"/>
                  </a:lnTo>
                  <a:lnTo>
                    <a:pt x="100457" y="293370"/>
                  </a:lnTo>
                  <a:close/>
                </a:path>
                <a:path w="912495" h="318769">
                  <a:moveTo>
                    <a:pt x="73533" y="293370"/>
                  </a:moveTo>
                  <a:lnTo>
                    <a:pt x="75141" y="295910"/>
                  </a:lnTo>
                  <a:lnTo>
                    <a:pt x="75256" y="296091"/>
                  </a:lnTo>
                  <a:lnTo>
                    <a:pt x="75692" y="294640"/>
                  </a:lnTo>
                  <a:lnTo>
                    <a:pt x="73533" y="293370"/>
                  </a:lnTo>
                  <a:close/>
                </a:path>
                <a:path w="912495" h="318769">
                  <a:moveTo>
                    <a:pt x="74041" y="293370"/>
                  </a:moveTo>
                  <a:lnTo>
                    <a:pt x="73533" y="293370"/>
                  </a:lnTo>
                  <a:lnTo>
                    <a:pt x="75692" y="294640"/>
                  </a:lnTo>
                  <a:lnTo>
                    <a:pt x="74041" y="293370"/>
                  </a:lnTo>
                  <a:close/>
                </a:path>
                <a:path w="912495" h="318769">
                  <a:moveTo>
                    <a:pt x="899795" y="191770"/>
                  </a:moveTo>
                  <a:lnTo>
                    <a:pt x="891794" y="191770"/>
                  </a:lnTo>
                  <a:lnTo>
                    <a:pt x="895985" y="193040"/>
                  </a:lnTo>
                  <a:lnTo>
                    <a:pt x="899160" y="194310"/>
                  </a:lnTo>
                  <a:lnTo>
                    <a:pt x="902208" y="194310"/>
                  </a:lnTo>
                  <a:lnTo>
                    <a:pt x="901001" y="193040"/>
                  </a:lnTo>
                  <a:lnTo>
                    <a:pt x="900176" y="193040"/>
                  </a:lnTo>
                  <a:lnTo>
                    <a:pt x="899900" y="192122"/>
                  </a:lnTo>
                  <a:lnTo>
                    <a:pt x="899795" y="191770"/>
                  </a:lnTo>
                  <a:close/>
                </a:path>
                <a:path w="912495" h="318769">
                  <a:moveTo>
                    <a:pt x="907034" y="182880"/>
                  </a:moveTo>
                  <a:lnTo>
                    <a:pt x="340868" y="182880"/>
                  </a:lnTo>
                  <a:lnTo>
                    <a:pt x="450723" y="184150"/>
                  </a:lnTo>
                  <a:lnTo>
                    <a:pt x="561848" y="184150"/>
                  </a:lnTo>
                  <a:lnTo>
                    <a:pt x="598043" y="185420"/>
                  </a:lnTo>
                  <a:lnTo>
                    <a:pt x="901827" y="185420"/>
                  </a:lnTo>
                  <a:lnTo>
                    <a:pt x="899951" y="188546"/>
                  </a:lnTo>
                  <a:lnTo>
                    <a:pt x="900049" y="190500"/>
                  </a:lnTo>
                  <a:lnTo>
                    <a:pt x="900130" y="192122"/>
                  </a:lnTo>
                  <a:lnTo>
                    <a:pt x="902208" y="194310"/>
                  </a:lnTo>
                  <a:lnTo>
                    <a:pt x="910971" y="194310"/>
                  </a:lnTo>
                  <a:lnTo>
                    <a:pt x="911352" y="193040"/>
                  </a:lnTo>
                  <a:lnTo>
                    <a:pt x="912368" y="190500"/>
                  </a:lnTo>
                  <a:lnTo>
                    <a:pt x="912241" y="189230"/>
                  </a:lnTo>
                  <a:lnTo>
                    <a:pt x="911155" y="186817"/>
                  </a:lnTo>
                  <a:lnTo>
                    <a:pt x="910590" y="185420"/>
                  </a:lnTo>
                  <a:lnTo>
                    <a:pt x="909701" y="184150"/>
                  </a:lnTo>
                  <a:lnTo>
                    <a:pt x="907034" y="182880"/>
                  </a:lnTo>
                  <a:close/>
                </a:path>
                <a:path w="912495" h="318769">
                  <a:moveTo>
                    <a:pt x="899795" y="191770"/>
                  </a:moveTo>
                  <a:lnTo>
                    <a:pt x="900176" y="193040"/>
                  </a:lnTo>
                  <a:lnTo>
                    <a:pt x="900130" y="192122"/>
                  </a:lnTo>
                  <a:lnTo>
                    <a:pt x="899795" y="191770"/>
                  </a:lnTo>
                  <a:close/>
                </a:path>
                <a:path w="912495" h="318769">
                  <a:moveTo>
                    <a:pt x="900130" y="192122"/>
                  </a:moveTo>
                  <a:lnTo>
                    <a:pt x="900176" y="193040"/>
                  </a:lnTo>
                  <a:lnTo>
                    <a:pt x="901001" y="193040"/>
                  </a:lnTo>
                  <a:lnTo>
                    <a:pt x="900130" y="192122"/>
                  </a:lnTo>
                  <a:close/>
                </a:path>
                <a:path w="912495" h="318769">
                  <a:moveTo>
                    <a:pt x="900112" y="191770"/>
                  </a:moveTo>
                  <a:lnTo>
                    <a:pt x="899795" y="191770"/>
                  </a:lnTo>
                  <a:lnTo>
                    <a:pt x="900130" y="192122"/>
                  </a:lnTo>
                  <a:lnTo>
                    <a:pt x="900112" y="191770"/>
                  </a:lnTo>
                  <a:close/>
                </a:path>
                <a:path w="912495" h="318769">
                  <a:moveTo>
                    <a:pt x="901827" y="185420"/>
                  </a:moveTo>
                  <a:lnTo>
                    <a:pt x="900010" y="186817"/>
                  </a:lnTo>
                  <a:lnTo>
                    <a:pt x="804265" y="186817"/>
                  </a:lnTo>
                  <a:lnTo>
                    <a:pt x="846963" y="189230"/>
                  </a:lnTo>
                  <a:lnTo>
                    <a:pt x="865251" y="189230"/>
                  </a:lnTo>
                  <a:lnTo>
                    <a:pt x="873252" y="190500"/>
                  </a:lnTo>
                  <a:lnTo>
                    <a:pt x="880364" y="190500"/>
                  </a:lnTo>
                  <a:lnTo>
                    <a:pt x="886460" y="191770"/>
                  </a:lnTo>
                  <a:lnTo>
                    <a:pt x="885444" y="191770"/>
                  </a:lnTo>
                  <a:lnTo>
                    <a:pt x="891032" y="190500"/>
                  </a:lnTo>
                  <a:lnTo>
                    <a:pt x="895604" y="189230"/>
                  </a:lnTo>
                  <a:lnTo>
                    <a:pt x="899160" y="187960"/>
                  </a:lnTo>
                  <a:lnTo>
                    <a:pt x="900988" y="186817"/>
                  </a:lnTo>
                  <a:lnTo>
                    <a:pt x="901827" y="185420"/>
                  </a:lnTo>
                  <a:close/>
                </a:path>
                <a:path w="912495" h="318769">
                  <a:moveTo>
                    <a:pt x="899922" y="187960"/>
                  </a:moveTo>
                  <a:lnTo>
                    <a:pt x="899541" y="189230"/>
                  </a:lnTo>
                  <a:lnTo>
                    <a:pt x="899951" y="188546"/>
                  </a:lnTo>
                  <a:lnTo>
                    <a:pt x="899922" y="187960"/>
                  </a:lnTo>
                  <a:close/>
                </a:path>
                <a:path w="912495" h="318769">
                  <a:moveTo>
                    <a:pt x="899951" y="188546"/>
                  </a:moveTo>
                  <a:lnTo>
                    <a:pt x="899541" y="189230"/>
                  </a:lnTo>
                  <a:lnTo>
                    <a:pt x="899985" y="189230"/>
                  </a:lnTo>
                  <a:lnTo>
                    <a:pt x="899951" y="188546"/>
                  </a:lnTo>
                  <a:close/>
                </a:path>
                <a:path w="912495" h="318769">
                  <a:moveTo>
                    <a:pt x="900303" y="187960"/>
                  </a:moveTo>
                  <a:lnTo>
                    <a:pt x="899922" y="187960"/>
                  </a:lnTo>
                  <a:lnTo>
                    <a:pt x="899951" y="188546"/>
                  </a:lnTo>
                  <a:lnTo>
                    <a:pt x="900303" y="187960"/>
                  </a:lnTo>
                  <a:close/>
                </a:path>
                <a:path w="912495" h="318769">
                  <a:moveTo>
                    <a:pt x="901827" y="185420"/>
                  </a:moveTo>
                  <a:lnTo>
                    <a:pt x="700532" y="185420"/>
                  </a:lnTo>
                  <a:lnTo>
                    <a:pt x="767448" y="186817"/>
                  </a:lnTo>
                  <a:lnTo>
                    <a:pt x="900010" y="186817"/>
                  </a:lnTo>
                  <a:lnTo>
                    <a:pt x="901827" y="185420"/>
                  </a:lnTo>
                  <a:close/>
                </a:path>
                <a:path w="912495" h="318769">
                  <a:moveTo>
                    <a:pt x="881634" y="177800"/>
                  </a:moveTo>
                  <a:lnTo>
                    <a:pt x="178308" y="177800"/>
                  </a:lnTo>
                  <a:lnTo>
                    <a:pt x="305689" y="182880"/>
                  </a:lnTo>
                  <a:lnTo>
                    <a:pt x="905764" y="182880"/>
                  </a:lnTo>
                  <a:lnTo>
                    <a:pt x="902970" y="181610"/>
                  </a:lnTo>
                  <a:lnTo>
                    <a:pt x="898906" y="180340"/>
                  </a:lnTo>
                  <a:lnTo>
                    <a:pt x="888238" y="179070"/>
                  </a:lnTo>
                  <a:lnTo>
                    <a:pt x="881634" y="177800"/>
                  </a:lnTo>
                  <a:close/>
                </a:path>
                <a:path w="912495" h="318769">
                  <a:moveTo>
                    <a:pt x="866140" y="176530"/>
                  </a:moveTo>
                  <a:lnTo>
                    <a:pt x="151130" y="176530"/>
                  </a:lnTo>
                  <a:lnTo>
                    <a:pt x="164465" y="177800"/>
                  </a:lnTo>
                  <a:lnTo>
                    <a:pt x="874268" y="177800"/>
                  </a:lnTo>
                  <a:lnTo>
                    <a:pt x="866140" y="176530"/>
                  </a:lnTo>
                  <a:close/>
                </a:path>
                <a:path w="912495" h="318769">
                  <a:moveTo>
                    <a:pt x="802132" y="173990"/>
                  </a:moveTo>
                  <a:lnTo>
                    <a:pt x="114681" y="173990"/>
                  </a:lnTo>
                  <a:lnTo>
                    <a:pt x="138303" y="176530"/>
                  </a:lnTo>
                  <a:lnTo>
                    <a:pt x="847598" y="176530"/>
                  </a:lnTo>
                  <a:lnTo>
                    <a:pt x="837311" y="175260"/>
                  </a:lnTo>
                  <a:lnTo>
                    <a:pt x="814451" y="175260"/>
                  </a:lnTo>
                  <a:lnTo>
                    <a:pt x="802132" y="173990"/>
                  </a:lnTo>
                  <a:close/>
                </a:path>
                <a:path w="912495" h="318769">
                  <a:moveTo>
                    <a:pt x="14078" y="132221"/>
                  </a:moveTo>
                  <a:lnTo>
                    <a:pt x="14605" y="133350"/>
                  </a:lnTo>
                  <a:lnTo>
                    <a:pt x="1016" y="133350"/>
                  </a:lnTo>
                  <a:lnTo>
                    <a:pt x="1168" y="134111"/>
                  </a:lnTo>
                  <a:lnTo>
                    <a:pt x="1289" y="134660"/>
                  </a:lnTo>
                  <a:lnTo>
                    <a:pt x="3048" y="138430"/>
                  </a:lnTo>
                  <a:lnTo>
                    <a:pt x="3302" y="138430"/>
                  </a:lnTo>
                  <a:lnTo>
                    <a:pt x="3556" y="139700"/>
                  </a:lnTo>
                  <a:lnTo>
                    <a:pt x="3810" y="139700"/>
                  </a:lnTo>
                  <a:lnTo>
                    <a:pt x="6731" y="143510"/>
                  </a:lnTo>
                  <a:lnTo>
                    <a:pt x="6985" y="143510"/>
                  </a:lnTo>
                  <a:lnTo>
                    <a:pt x="7239" y="144780"/>
                  </a:lnTo>
                  <a:lnTo>
                    <a:pt x="7620" y="144780"/>
                  </a:lnTo>
                  <a:lnTo>
                    <a:pt x="12446" y="148590"/>
                  </a:lnTo>
                  <a:lnTo>
                    <a:pt x="18287" y="152400"/>
                  </a:lnTo>
                  <a:lnTo>
                    <a:pt x="25527" y="156210"/>
                  </a:lnTo>
                  <a:lnTo>
                    <a:pt x="33782" y="160020"/>
                  </a:lnTo>
                  <a:lnTo>
                    <a:pt x="43307" y="162560"/>
                  </a:lnTo>
                  <a:lnTo>
                    <a:pt x="54102" y="166370"/>
                  </a:lnTo>
                  <a:lnTo>
                    <a:pt x="93599" y="172720"/>
                  </a:lnTo>
                  <a:lnTo>
                    <a:pt x="103759" y="173990"/>
                  </a:lnTo>
                  <a:lnTo>
                    <a:pt x="761619" y="173990"/>
                  </a:lnTo>
                  <a:lnTo>
                    <a:pt x="732028" y="172720"/>
                  </a:lnTo>
                  <a:lnTo>
                    <a:pt x="598170" y="172720"/>
                  </a:lnTo>
                  <a:lnTo>
                    <a:pt x="561975" y="171450"/>
                  </a:lnTo>
                  <a:lnTo>
                    <a:pt x="450850" y="171450"/>
                  </a:lnTo>
                  <a:lnTo>
                    <a:pt x="341122" y="170180"/>
                  </a:lnTo>
                  <a:lnTo>
                    <a:pt x="305943" y="170180"/>
                  </a:lnTo>
                  <a:lnTo>
                    <a:pt x="208153" y="166370"/>
                  </a:lnTo>
                  <a:lnTo>
                    <a:pt x="178816" y="166370"/>
                  </a:lnTo>
                  <a:lnTo>
                    <a:pt x="151765" y="163830"/>
                  </a:lnTo>
                  <a:lnTo>
                    <a:pt x="139065" y="163830"/>
                  </a:lnTo>
                  <a:lnTo>
                    <a:pt x="115697" y="161290"/>
                  </a:lnTo>
                  <a:lnTo>
                    <a:pt x="104902" y="161290"/>
                  </a:lnTo>
                  <a:lnTo>
                    <a:pt x="62737" y="154940"/>
                  </a:lnTo>
                  <a:lnTo>
                    <a:pt x="37846" y="147320"/>
                  </a:lnTo>
                  <a:lnTo>
                    <a:pt x="30353" y="144780"/>
                  </a:lnTo>
                  <a:lnTo>
                    <a:pt x="24384" y="140970"/>
                  </a:lnTo>
                  <a:lnTo>
                    <a:pt x="19558" y="138430"/>
                  </a:lnTo>
                  <a:lnTo>
                    <a:pt x="17187" y="135890"/>
                  </a:lnTo>
                  <a:lnTo>
                    <a:pt x="16891" y="135890"/>
                  </a:lnTo>
                  <a:lnTo>
                    <a:pt x="14078" y="132221"/>
                  </a:lnTo>
                  <a:close/>
                </a:path>
                <a:path w="912495" h="318769">
                  <a:moveTo>
                    <a:pt x="16040" y="134660"/>
                  </a:moveTo>
                  <a:lnTo>
                    <a:pt x="16891" y="135890"/>
                  </a:lnTo>
                  <a:lnTo>
                    <a:pt x="17187" y="135890"/>
                  </a:lnTo>
                  <a:lnTo>
                    <a:pt x="16040" y="134660"/>
                  </a:lnTo>
                  <a:close/>
                </a:path>
                <a:path w="912495" h="318769">
                  <a:moveTo>
                    <a:pt x="146442" y="17355"/>
                  </a:moveTo>
                  <a:lnTo>
                    <a:pt x="132969" y="24130"/>
                  </a:lnTo>
                  <a:lnTo>
                    <a:pt x="110871" y="35560"/>
                  </a:lnTo>
                  <a:lnTo>
                    <a:pt x="89789" y="46990"/>
                  </a:lnTo>
                  <a:lnTo>
                    <a:pt x="70104" y="58420"/>
                  </a:lnTo>
                  <a:lnTo>
                    <a:pt x="52197" y="68580"/>
                  </a:lnTo>
                  <a:lnTo>
                    <a:pt x="43942" y="73660"/>
                  </a:lnTo>
                  <a:lnTo>
                    <a:pt x="36322" y="80010"/>
                  </a:lnTo>
                  <a:lnTo>
                    <a:pt x="29210" y="85090"/>
                  </a:lnTo>
                  <a:lnTo>
                    <a:pt x="4191" y="111760"/>
                  </a:lnTo>
                  <a:lnTo>
                    <a:pt x="2032" y="115570"/>
                  </a:lnTo>
                  <a:lnTo>
                    <a:pt x="1778" y="116840"/>
                  </a:lnTo>
                  <a:lnTo>
                    <a:pt x="1650" y="116840"/>
                  </a:lnTo>
                  <a:lnTo>
                    <a:pt x="381" y="121920"/>
                  </a:lnTo>
                  <a:lnTo>
                    <a:pt x="127" y="123190"/>
                  </a:lnTo>
                  <a:lnTo>
                    <a:pt x="107" y="123787"/>
                  </a:lnTo>
                  <a:lnTo>
                    <a:pt x="0" y="128270"/>
                  </a:lnTo>
                  <a:lnTo>
                    <a:pt x="762" y="133350"/>
                  </a:lnTo>
                  <a:lnTo>
                    <a:pt x="14605" y="133350"/>
                  </a:lnTo>
                  <a:lnTo>
                    <a:pt x="14078" y="132221"/>
                  </a:lnTo>
                  <a:lnTo>
                    <a:pt x="13970" y="132080"/>
                  </a:lnTo>
                  <a:lnTo>
                    <a:pt x="13419" y="130810"/>
                  </a:lnTo>
                  <a:lnTo>
                    <a:pt x="12827" y="129540"/>
                  </a:lnTo>
                  <a:lnTo>
                    <a:pt x="13081" y="129540"/>
                  </a:lnTo>
                  <a:lnTo>
                    <a:pt x="12827" y="128270"/>
                  </a:lnTo>
                  <a:lnTo>
                    <a:pt x="12573" y="128270"/>
                  </a:lnTo>
                  <a:lnTo>
                    <a:pt x="12573" y="127000"/>
                  </a:lnTo>
                  <a:lnTo>
                    <a:pt x="12763" y="124460"/>
                  </a:lnTo>
                  <a:lnTo>
                    <a:pt x="12573" y="124460"/>
                  </a:lnTo>
                  <a:lnTo>
                    <a:pt x="12797" y="123787"/>
                  </a:lnTo>
                  <a:lnTo>
                    <a:pt x="12827" y="123190"/>
                  </a:lnTo>
                  <a:lnTo>
                    <a:pt x="12996" y="123190"/>
                  </a:lnTo>
                  <a:lnTo>
                    <a:pt x="13265" y="122381"/>
                  </a:lnTo>
                  <a:lnTo>
                    <a:pt x="13462" y="121920"/>
                  </a:lnTo>
                  <a:lnTo>
                    <a:pt x="13843" y="120650"/>
                  </a:lnTo>
                  <a:lnTo>
                    <a:pt x="14001" y="120650"/>
                  </a:lnTo>
                  <a:lnTo>
                    <a:pt x="15621" y="116840"/>
                  </a:lnTo>
                  <a:lnTo>
                    <a:pt x="18287" y="113030"/>
                  </a:lnTo>
                  <a:lnTo>
                    <a:pt x="21717" y="109220"/>
                  </a:lnTo>
                  <a:lnTo>
                    <a:pt x="26162" y="104140"/>
                  </a:lnTo>
                  <a:lnTo>
                    <a:pt x="31369" y="99060"/>
                  </a:lnTo>
                  <a:lnTo>
                    <a:pt x="37211" y="95250"/>
                  </a:lnTo>
                  <a:lnTo>
                    <a:pt x="43942" y="90170"/>
                  </a:lnTo>
                  <a:lnTo>
                    <a:pt x="51308" y="85090"/>
                  </a:lnTo>
                  <a:lnTo>
                    <a:pt x="76708" y="68580"/>
                  </a:lnTo>
                  <a:lnTo>
                    <a:pt x="96139" y="58420"/>
                  </a:lnTo>
                  <a:lnTo>
                    <a:pt x="116840" y="46990"/>
                  </a:lnTo>
                  <a:lnTo>
                    <a:pt x="138684" y="35560"/>
                  </a:lnTo>
                  <a:lnTo>
                    <a:pt x="151825" y="28952"/>
                  </a:lnTo>
                  <a:lnTo>
                    <a:pt x="158903" y="18254"/>
                  </a:lnTo>
                  <a:lnTo>
                    <a:pt x="146442" y="17355"/>
                  </a:lnTo>
                  <a:close/>
                </a:path>
                <a:path w="912495" h="318769">
                  <a:moveTo>
                    <a:pt x="13081" y="129540"/>
                  </a:moveTo>
                  <a:lnTo>
                    <a:pt x="12827" y="129540"/>
                  </a:lnTo>
                  <a:lnTo>
                    <a:pt x="13271" y="130492"/>
                  </a:lnTo>
                  <a:lnTo>
                    <a:pt x="13081" y="129540"/>
                  </a:lnTo>
                  <a:close/>
                </a:path>
                <a:path w="912495" h="318769">
                  <a:moveTo>
                    <a:pt x="12623" y="127254"/>
                  </a:moveTo>
                  <a:lnTo>
                    <a:pt x="12573" y="128270"/>
                  </a:lnTo>
                  <a:lnTo>
                    <a:pt x="12827" y="128270"/>
                  </a:lnTo>
                  <a:lnTo>
                    <a:pt x="12623" y="127254"/>
                  </a:lnTo>
                  <a:close/>
                </a:path>
                <a:path w="912495" h="318769">
                  <a:moveTo>
                    <a:pt x="12797" y="123787"/>
                  </a:moveTo>
                  <a:lnTo>
                    <a:pt x="12573" y="124460"/>
                  </a:lnTo>
                  <a:lnTo>
                    <a:pt x="12763" y="124460"/>
                  </a:lnTo>
                  <a:lnTo>
                    <a:pt x="12797" y="123787"/>
                  </a:lnTo>
                  <a:close/>
                </a:path>
                <a:path w="912495" h="318769">
                  <a:moveTo>
                    <a:pt x="12996" y="123190"/>
                  </a:moveTo>
                  <a:lnTo>
                    <a:pt x="12827" y="123190"/>
                  </a:lnTo>
                  <a:lnTo>
                    <a:pt x="12797" y="123787"/>
                  </a:lnTo>
                  <a:lnTo>
                    <a:pt x="12996" y="123190"/>
                  </a:lnTo>
                  <a:close/>
                </a:path>
                <a:path w="912495" h="318769">
                  <a:moveTo>
                    <a:pt x="14001" y="120650"/>
                  </a:moveTo>
                  <a:lnTo>
                    <a:pt x="13843" y="120650"/>
                  </a:lnTo>
                  <a:lnTo>
                    <a:pt x="13419" y="121920"/>
                  </a:lnTo>
                  <a:lnTo>
                    <a:pt x="14001" y="120650"/>
                  </a:lnTo>
                  <a:close/>
                </a:path>
                <a:path w="912495" h="318769">
                  <a:moveTo>
                    <a:pt x="181610" y="6350"/>
                  </a:moveTo>
                  <a:lnTo>
                    <a:pt x="167512" y="6350"/>
                  </a:lnTo>
                  <a:lnTo>
                    <a:pt x="173228" y="17780"/>
                  </a:lnTo>
                  <a:lnTo>
                    <a:pt x="161417" y="24130"/>
                  </a:lnTo>
                  <a:lnTo>
                    <a:pt x="151825" y="28952"/>
                  </a:lnTo>
                  <a:lnTo>
                    <a:pt x="114681" y="85090"/>
                  </a:lnTo>
                  <a:lnTo>
                    <a:pt x="115443" y="90170"/>
                  </a:lnTo>
                  <a:lnTo>
                    <a:pt x="121285" y="93980"/>
                  </a:lnTo>
                  <a:lnTo>
                    <a:pt x="125222" y="92710"/>
                  </a:lnTo>
                  <a:lnTo>
                    <a:pt x="127127" y="90170"/>
                  </a:lnTo>
                  <a:lnTo>
                    <a:pt x="181610" y="6350"/>
                  </a:lnTo>
                  <a:close/>
                </a:path>
                <a:path w="912495" h="318769">
                  <a:moveTo>
                    <a:pt x="158903" y="18254"/>
                  </a:moveTo>
                  <a:lnTo>
                    <a:pt x="151825" y="28952"/>
                  </a:lnTo>
                  <a:lnTo>
                    <a:pt x="161417" y="24130"/>
                  </a:lnTo>
                  <a:lnTo>
                    <a:pt x="170865" y="19050"/>
                  </a:lnTo>
                  <a:lnTo>
                    <a:pt x="169925" y="19050"/>
                  </a:lnTo>
                  <a:lnTo>
                    <a:pt x="158903" y="18254"/>
                  </a:lnTo>
                  <a:close/>
                </a:path>
                <a:path w="912495" h="318769">
                  <a:moveTo>
                    <a:pt x="165100" y="8890"/>
                  </a:moveTo>
                  <a:lnTo>
                    <a:pt x="158903" y="18254"/>
                  </a:lnTo>
                  <a:lnTo>
                    <a:pt x="169925" y="19050"/>
                  </a:lnTo>
                  <a:lnTo>
                    <a:pt x="165100" y="8890"/>
                  </a:lnTo>
                  <a:close/>
                </a:path>
                <a:path w="912495" h="318769">
                  <a:moveTo>
                    <a:pt x="168783" y="8890"/>
                  </a:moveTo>
                  <a:lnTo>
                    <a:pt x="165100" y="8890"/>
                  </a:lnTo>
                  <a:lnTo>
                    <a:pt x="169925" y="19050"/>
                  </a:lnTo>
                  <a:lnTo>
                    <a:pt x="170865" y="19050"/>
                  </a:lnTo>
                  <a:lnTo>
                    <a:pt x="173228" y="17780"/>
                  </a:lnTo>
                  <a:lnTo>
                    <a:pt x="168783" y="8890"/>
                  </a:lnTo>
                  <a:close/>
                </a:path>
                <a:path w="912495" h="318769">
                  <a:moveTo>
                    <a:pt x="167512" y="6350"/>
                  </a:moveTo>
                  <a:lnTo>
                    <a:pt x="155702" y="12700"/>
                  </a:lnTo>
                  <a:lnTo>
                    <a:pt x="146442" y="17355"/>
                  </a:lnTo>
                  <a:lnTo>
                    <a:pt x="158903" y="18254"/>
                  </a:lnTo>
                  <a:lnTo>
                    <a:pt x="165100" y="8890"/>
                  </a:lnTo>
                  <a:lnTo>
                    <a:pt x="168783" y="8890"/>
                  </a:lnTo>
                  <a:lnTo>
                    <a:pt x="167512" y="6350"/>
                  </a:lnTo>
                  <a:close/>
                </a:path>
                <a:path w="912495" h="318769">
                  <a:moveTo>
                    <a:pt x="82804" y="0"/>
                  </a:moveTo>
                  <a:lnTo>
                    <a:pt x="79248" y="0"/>
                  </a:lnTo>
                  <a:lnTo>
                    <a:pt x="76327" y="2540"/>
                  </a:lnTo>
                  <a:lnTo>
                    <a:pt x="75903" y="8890"/>
                  </a:lnTo>
                  <a:lnTo>
                    <a:pt x="75819" y="10160"/>
                  </a:lnTo>
                  <a:lnTo>
                    <a:pt x="78486" y="12700"/>
                  </a:lnTo>
                  <a:lnTo>
                    <a:pt x="81915" y="12700"/>
                  </a:lnTo>
                  <a:lnTo>
                    <a:pt x="146442" y="17355"/>
                  </a:lnTo>
                  <a:lnTo>
                    <a:pt x="155702" y="12700"/>
                  </a:lnTo>
                  <a:lnTo>
                    <a:pt x="167512" y="6350"/>
                  </a:lnTo>
                  <a:lnTo>
                    <a:pt x="181610" y="6350"/>
                  </a:lnTo>
                  <a:lnTo>
                    <a:pt x="828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2532" y="1943100"/>
              <a:ext cx="466725" cy="45085"/>
            </a:xfrm>
            <a:custGeom>
              <a:avLst/>
              <a:gdLst/>
              <a:ahLst/>
              <a:cxnLst/>
              <a:rect l="l" t="t" r="r" b="b"/>
              <a:pathLst>
                <a:path w="466725" h="45085">
                  <a:moveTo>
                    <a:pt x="3175" y="38100"/>
                  </a:moveTo>
                  <a:lnTo>
                    <a:pt x="1385" y="38100"/>
                  </a:lnTo>
                  <a:lnTo>
                    <a:pt x="0" y="39370"/>
                  </a:lnTo>
                  <a:lnTo>
                    <a:pt x="0" y="42799"/>
                  </a:lnTo>
                  <a:lnTo>
                    <a:pt x="1269" y="44323"/>
                  </a:lnTo>
                  <a:lnTo>
                    <a:pt x="3047" y="44323"/>
                  </a:lnTo>
                  <a:lnTo>
                    <a:pt x="30479" y="45085"/>
                  </a:lnTo>
                  <a:lnTo>
                    <a:pt x="64896" y="45085"/>
                  </a:lnTo>
                  <a:lnTo>
                    <a:pt x="107314" y="43307"/>
                  </a:lnTo>
                  <a:lnTo>
                    <a:pt x="154558" y="40386"/>
                  </a:lnTo>
                  <a:lnTo>
                    <a:pt x="173691" y="38735"/>
                  </a:lnTo>
                  <a:lnTo>
                    <a:pt x="30479" y="38735"/>
                  </a:lnTo>
                  <a:lnTo>
                    <a:pt x="3175" y="38100"/>
                  </a:lnTo>
                  <a:close/>
                </a:path>
                <a:path w="466725" h="45085">
                  <a:moveTo>
                    <a:pt x="464184" y="0"/>
                  </a:moveTo>
                  <a:lnTo>
                    <a:pt x="396239" y="9525"/>
                  </a:lnTo>
                  <a:lnTo>
                    <a:pt x="353440" y="14604"/>
                  </a:lnTo>
                  <a:lnTo>
                    <a:pt x="204088" y="29717"/>
                  </a:lnTo>
                  <a:lnTo>
                    <a:pt x="154050" y="34036"/>
                  </a:lnTo>
                  <a:lnTo>
                    <a:pt x="106933" y="36957"/>
                  </a:lnTo>
                  <a:lnTo>
                    <a:pt x="64515" y="38735"/>
                  </a:lnTo>
                  <a:lnTo>
                    <a:pt x="173691" y="38735"/>
                  </a:lnTo>
                  <a:lnTo>
                    <a:pt x="306577" y="26035"/>
                  </a:lnTo>
                  <a:lnTo>
                    <a:pt x="397001" y="16001"/>
                  </a:lnTo>
                  <a:lnTo>
                    <a:pt x="465073" y="6350"/>
                  </a:lnTo>
                  <a:lnTo>
                    <a:pt x="466216" y="4699"/>
                  </a:lnTo>
                  <a:lnTo>
                    <a:pt x="465708" y="1142"/>
                  </a:lnTo>
                  <a:lnTo>
                    <a:pt x="4641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74292" y="3623853"/>
            <a:ext cx="3364639" cy="1713802"/>
          </a:xfrm>
          <a:prstGeom prst="rect">
            <a:avLst/>
          </a:prstGeom>
          <a:ln w="9525">
            <a:solidFill>
              <a:srgbClr val="0066F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  <a:tabLst>
                <a:tab pos="2022475" algn="l"/>
              </a:tabLst>
            </a:pPr>
            <a:r>
              <a:rPr sz="2400" b="1" spc="-10" dirty="0">
                <a:solidFill>
                  <a:srgbClr val="0066FF"/>
                </a:solidFill>
                <a:latin typeface="Arial"/>
                <a:cs typeface="Arial"/>
              </a:rPr>
              <a:t>MPI_Status*</a:t>
            </a:r>
            <a:r>
              <a:rPr sz="2400" b="1" dirty="0">
                <a:solidFill>
                  <a:srgbClr val="0066FF"/>
                </a:solidFill>
                <a:latin typeface="Arial"/>
                <a:cs typeface="Arial"/>
              </a:rPr>
              <a:t>	</a:t>
            </a:r>
            <a:r>
              <a:rPr sz="2400" b="1" spc="-10" dirty="0">
                <a:solidFill>
                  <a:srgbClr val="0066FF"/>
                </a:solidFill>
                <a:latin typeface="Arial"/>
                <a:cs typeface="Arial"/>
              </a:rPr>
              <a:t>status;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2400" dirty="0">
              <a:latin typeface="Arial"/>
              <a:cs typeface="Arial"/>
            </a:endParaRPr>
          </a:p>
          <a:p>
            <a:pPr marL="91440" marR="116205">
              <a:lnSpc>
                <a:spcPct val="120000"/>
              </a:lnSpc>
            </a:pPr>
            <a:r>
              <a:rPr sz="2400" b="1" spc="-10" dirty="0">
                <a:solidFill>
                  <a:srgbClr val="0066FF"/>
                </a:solidFill>
                <a:latin typeface="Arial"/>
                <a:cs typeface="Arial"/>
              </a:rPr>
              <a:t>status.MPI_SOURCE status.MPI_TAG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48548" y="4764023"/>
            <a:ext cx="52069" cy="53975"/>
          </a:xfrm>
          <a:custGeom>
            <a:avLst/>
            <a:gdLst/>
            <a:ahLst/>
            <a:cxnLst/>
            <a:rect l="l" t="t" r="r" b="b"/>
            <a:pathLst>
              <a:path w="52070" h="53975">
                <a:moveTo>
                  <a:pt x="18287" y="0"/>
                </a:moveTo>
                <a:lnTo>
                  <a:pt x="16636" y="1269"/>
                </a:lnTo>
                <a:lnTo>
                  <a:pt x="6223" y="9143"/>
                </a:lnTo>
                <a:lnTo>
                  <a:pt x="5460" y="9906"/>
                </a:lnTo>
                <a:lnTo>
                  <a:pt x="761" y="16382"/>
                </a:lnTo>
                <a:lnTo>
                  <a:pt x="0" y="18542"/>
                </a:lnTo>
                <a:lnTo>
                  <a:pt x="0" y="23621"/>
                </a:lnTo>
                <a:lnTo>
                  <a:pt x="47371" y="53212"/>
                </a:lnTo>
                <a:lnTo>
                  <a:pt x="48895" y="53848"/>
                </a:lnTo>
                <a:lnTo>
                  <a:pt x="50673" y="52958"/>
                </a:lnTo>
                <a:lnTo>
                  <a:pt x="51307" y="51307"/>
                </a:lnTo>
                <a:lnTo>
                  <a:pt x="51943" y="49783"/>
                </a:lnTo>
                <a:lnTo>
                  <a:pt x="51180" y="47878"/>
                </a:lnTo>
                <a:lnTo>
                  <a:pt x="32222" y="40512"/>
                </a:lnTo>
                <a:lnTo>
                  <a:pt x="31876" y="40512"/>
                </a:lnTo>
                <a:lnTo>
                  <a:pt x="31298" y="40165"/>
                </a:lnTo>
                <a:lnTo>
                  <a:pt x="18763" y="32203"/>
                </a:lnTo>
                <a:lnTo>
                  <a:pt x="11398" y="26260"/>
                </a:lnTo>
                <a:lnTo>
                  <a:pt x="8878" y="23621"/>
                </a:lnTo>
                <a:lnTo>
                  <a:pt x="7493" y="23621"/>
                </a:lnTo>
                <a:lnTo>
                  <a:pt x="6476" y="21081"/>
                </a:lnTo>
                <a:lnTo>
                  <a:pt x="7493" y="21081"/>
                </a:lnTo>
                <a:lnTo>
                  <a:pt x="7493" y="20700"/>
                </a:lnTo>
                <a:lnTo>
                  <a:pt x="6730" y="20700"/>
                </a:lnTo>
                <a:lnTo>
                  <a:pt x="7493" y="18542"/>
                </a:lnTo>
                <a:lnTo>
                  <a:pt x="8297" y="18542"/>
                </a:lnTo>
                <a:lnTo>
                  <a:pt x="10877" y="14986"/>
                </a:lnTo>
                <a:lnTo>
                  <a:pt x="10668" y="14986"/>
                </a:lnTo>
                <a:lnTo>
                  <a:pt x="11429" y="14224"/>
                </a:lnTo>
                <a:lnTo>
                  <a:pt x="11675" y="14224"/>
                </a:lnTo>
                <a:lnTo>
                  <a:pt x="21081" y="7112"/>
                </a:lnTo>
                <a:lnTo>
                  <a:pt x="22732" y="5842"/>
                </a:lnTo>
                <a:lnTo>
                  <a:pt x="22986" y="3556"/>
                </a:lnTo>
                <a:lnTo>
                  <a:pt x="21844" y="1905"/>
                </a:lnTo>
                <a:lnTo>
                  <a:pt x="20574" y="253"/>
                </a:lnTo>
                <a:lnTo>
                  <a:pt x="18287" y="0"/>
                </a:lnTo>
                <a:close/>
              </a:path>
              <a:path w="52070" h="53975">
                <a:moveTo>
                  <a:pt x="31329" y="40165"/>
                </a:moveTo>
                <a:lnTo>
                  <a:pt x="31876" y="40512"/>
                </a:lnTo>
                <a:lnTo>
                  <a:pt x="32222" y="40512"/>
                </a:lnTo>
                <a:lnTo>
                  <a:pt x="31329" y="40165"/>
                </a:lnTo>
                <a:close/>
              </a:path>
              <a:path w="52070" h="53975">
                <a:moveTo>
                  <a:pt x="6476" y="21081"/>
                </a:moveTo>
                <a:lnTo>
                  <a:pt x="7493" y="23621"/>
                </a:lnTo>
                <a:lnTo>
                  <a:pt x="7493" y="22165"/>
                </a:lnTo>
                <a:lnTo>
                  <a:pt x="6476" y="21081"/>
                </a:lnTo>
                <a:close/>
              </a:path>
              <a:path w="52070" h="53975">
                <a:moveTo>
                  <a:pt x="7493" y="22165"/>
                </a:moveTo>
                <a:lnTo>
                  <a:pt x="7493" y="23621"/>
                </a:lnTo>
                <a:lnTo>
                  <a:pt x="8878" y="23621"/>
                </a:lnTo>
                <a:lnTo>
                  <a:pt x="7493" y="22165"/>
                </a:lnTo>
                <a:close/>
              </a:path>
              <a:path w="52070" h="53975">
                <a:moveTo>
                  <a:pt x="7493" y="21081"/>
                </a:moveTo>
                <a:lnTo>
                  <a:pt x="6476" y="21081"/>
                </a:lnTo>
                <a:lnTo>
                  <a:pt x="7493" y="22165"/>
                </a:lnTo>
                <a:lnTo>
                  <a:pt x="7493" y="21081"/>
                </a:lnTo>
                <a:close/>
              </a:path>
              <a:path w="52070" h="53975">
                <a:moveTo>
                  <a:pt x="7493" y="18542"/>
                </a:moveTo>
                <a:lnTo>
                  <a:pt x="6730" y="20700"/>
                </a:lnTo>
                <a:lnTo>
                  <a:pt x="7493" y="19650"/>
                </a:lnTo>
                <a:lnTo>
                  <a:pt x="7493" y="18542"/>
                </a:lnTo>
                <a:close/>
              </a:path>
              <a:path w="52070" h="53975">
                <a:moveTo>
                  <a:pt x="7493" y="19650"/>
                </a:moveTo>
                <a:lnTo>
                  <a:pt x="6730" y="20700"/>
                </a:lnTo>
                <a:lnTo>
                  <a:pt x="7493" y="20700"/>
                </a:lnTo>
                <a:lnTo>
                  <a:pt x="7493" y="19650"/>
                </a:lnTo>
                <a:close/>
              </a:path>
              <a:path w="52070" h="53975">
                <a:moveTo>
                  <a:pt x="8297" y="18542"/>
                </a:moveTo>
                <a:lnTo>
                  <a:pt x="7493" y="18542"/>
                </a:lnTo>
                <a:lnTo>
                  <a:pt x="7493" y="19650"/>
                </a:lnTo>
                <a:lnTo>
                  <a:pt x="8297" y="18542"/>
                </a:lnTo>
                <a:close/>
              </a:path>
              <a:path w="52070" h="53975">
                <a:moveTo>
                  <a:pt x="11131" y="14635"/>
                </a:moveTo>
                <a:lnTo>
                  <a:pt x="10668" y="14986"/>
                </a:lnTo>
                <a:lnTo>
                  <a:pt x="10877" y="14986"/>
                </a:lnTo>
                <a:lnTo>
                  <a:pt x="11131" y="14635"/>
                </a:lnTo>
                <a:close/>
              </a:path>
              <a:path w="52070" h="53975">
                <a:moveTo>
                  <a:pt x="11675" y="14224"/>
                </a:moveTo>
                <a:lnTo>
                  <a:pt x="11429" y="14224"/>
                </a:lnTo>
                <a:lnTo>
                  <a:pt x="11131" y="14635"/>
                </a:lnTo>
                <a:lnTo>
                  <a:pt x="11675" y="142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5825A1-CD62-A3F0-91F9-75AC8895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94" y="2169277"/>
            <a:ext cx="3704523" cy="238105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D8F7199B-757E-FDD9-D97C-4C4BDD12D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10819"/>
            <a:ext cx="3886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status_p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→ Pointer to 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MPI_Status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object storing message details.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D7FCBF6-D35A-F628-B686-C310308B8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953000"/>
            <a:ext cx="7351693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status_p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(or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MPI_Status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stores metadata about received messages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when handling messages from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sources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different tags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message details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aren’t needed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use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MPI_STATUS_IGNORE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optimize performance.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MPI_Get_count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determine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actual message 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0" dirty="0"/>
              <a:t> </a:t>
            </a:r>
            <a:r>
              <a:rPr dirty="0"/>
              <a:t>much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am</a:t>
            </a:r>
            <a:r>
              <a:rPr spc="-20" dirty="0"/>
              <a:t> </a:t>
            </a:r>
            <a:r>
              <a:rPr dirty="0"/>
              <a:t>I</a:t>
            </a:r>
            <a:r>
              <a:rPr spc="-35" dirty="0"/>
              <a:t> </a:t>
            </a:r>
            <a:r>
              <a:rPr spc="-10" dirty="0"/>
              <a:t>receiving?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24683" y="1557527"/>
            <a:ext cx="7108190" cy="1534795"/>
            <a:chOff x="2424683" y="1557527"/>
            <a:chExt cx="7108190" cy="1534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4683" y="1557527"/>
              <a:ext cx="7107935" cy="15118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1834" y="2987675"/>
              <a:ext cx="1207220" cy="1043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45070" y="2643250"/>
              <a:ext cx="84455" cy="31115"/>
            </a:xfrm>
            <a:custGeom>
              <a:avLst/>
              <a:gdLst/>
              <a:ahLst/>
              <a:cxnLst/>
              <a:rect l="l" t="t" r="r" b="b"/>
              <a:pathLst>
                <a:path w="84454" h="31114">
                  <a:moveTo>
                    <a:pt x="59944" y="14224"/>
                  </a:moveTo>
                  <a:lnTo>
                    <a:pt x="33439" y="14224"/>
                  </a:lnTo>
                  <a:lnTo>
                    <a:pt x="57712" y="21589"/>
                  </a:lnTo>
                  <a:lnTo>
                    <a:pt x="78358" y="30099"/>
                  </a:lnTo>
                  <a:lnTo>
                    <a:pt x="80263" y="30861"/>
                  </a:lnTo>
                  <a:lnTo>
                    <a:pt x="82223" y="30099"/>
                  </a:lnTo>
                  <a:lnTo>
                    <a:pt x="82499" y="30099"/>
                  </a:lnTo>
                  <a:lnTo>
                    <a:pt x="83311" y="28066"/>
                  </a:lnTo>
                  <a:lnTo>
                    <a:pt x="84074" y="26035"/>
                  </a:lnTo>
                  <a:lnTo>
                    <a:pt x="83184" y="23875"/>
                  </a:lnTo>
                  <a:lnTo>
                    <a:pt x="81279" y="23113"/>
                  </a:lnTo>
                  <a:lnTo>
                    <a:pt x="60325" y="14477"/>
                  </a:lnTo>
                  <a:lnTo>
                    <a:pt x="59944" y="14224"/>
                  </a:lnTo>
                  <a:close/>
                </a:path>
                <a:path w="84454" h="31114">
                  <a:moveTo>
                    <a:pt x="2412" y="0"/>
                  </a:moveTo>
                  <a:lnTo>
                    <a:pt x="761" y="1143"/>
                  </a:lnTo>
                  <a:lnTo>
                    <a:pt x="380" y="2794"/>
                  </a:lnTo>
                  <a:lnTo>
                    <a:pt x="0" y="4572"/>
                  </a:lnTo>
                  <a:lnTo>
                    <a:pt x="1015" y="6223"/>
                  </a:lnTo>
                  <a:lnTo>
                    <a:pt x="2667" y="6603"/>
                  </a:lnTo>
                  <a:lnTo>
                    <a:pt x="34294" y="14477"/>
                  </a:lnTo>
                  <a:lnTo>
                    <a:pt x="33439" y="14224"/>
                  </a:lnTo>
                  <a:lnTo>
                    <a:pt x="59944" y="14224"/>
                  </a:lnTo>
                  <a:lnTo>
                    <a:pt x="35051" y="7365"/>
                  </a:lnTo>
                  <a:lnTo>
                    <a:pt x="35364" y="7365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1532" y="3788664"/>
            <a:ext cx="1828799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Issues</a:t>
            </a:r>
            <a:r>
              <a:rPr spc="-2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dirty="0"/>
              <a:t>send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receive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10061575" cy="27279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Exact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behavior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determined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implementation.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MPI_Send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behave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differently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regard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buffer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size,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cutoffs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and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Arial MT"/>
                <a:cs typeface="Arial MT"/>
              </a:rPr>
              <a:t>blocking.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MPI_Recv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always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blocks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until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matching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received.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Know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implementation;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make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assumptions!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1916" y="4005071"/>
            <a:ext cx="1828800" cy="18288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75690" y="2411602"/>
            <a:ext cx="26670" cy="51435"/>
          </a:xfrm>
          <a:custGeom>
            <a:avLst/>
            <a:gdLst/>
            <a:ahLst/>
            <a:cxnLst/>
            <a:rect l="l" t="t" r="r" b="b"/>
            <a:pathLst>
              <a:path w="26670" h="51435">
                <a:moveTo>
                  <a:pt x="8802" y="13208"/>
                </a:moveTo>
                <a:lnTo>
                  <a:pt x="2201" y="13208"/>
                </a:lnTo>
                <a:lnTo>
                  <a:pt x="2645" y="16763"/>
                </a:lnTo>
                <a:lnTo>
                  <a:pt x="2725" y="17399"/>
                </a:lnTo>
                <a:lnTo>
                  <a:pt x="10710" y="34289"/>
                </a:lnTo>
                <a:lnTo>
                  <a:pt x="12869" y="39243"/>
                </a:lnTo>
                <a:lnTo>
                  <a:pt x="13123" y="39624"/>
                </a:lnTo>
                <a:lnTo>
                  <a:pt x="16425" y="45085"/>
                </a:lnTo>
                <a:lnTo>
                  <a:pt x="16806" y="45593"/>
                </a:lnTo>
                <a:lnTo>
                  <a:pt x="20743" y="49911"/>
                </a:lnTo>
                <a:lnTo>
                  <a:pt x="22154" y="51181"/>
                </a:lnTo>
                <a:lnTo>
                  <a:pt x="23918" y="51181"/>
                </a:lnTo>
                <a:lnTo>
                  <a:pt x="26458" y="48895"/>
                </a:lnTo>
                <a:lnTo>
                  <a:pt x="26585" y="46862"/>
                </a:lnTo>
                <a:lnTo>
                  <a:pt x="21968" y="41783"/>
                </a:lnTo>
                <a:lnTo>
                  <a:pt x="21699" y="41534"/>
                </a:lnTo>
                <a:lnTo>
                  <a:pt x="21505" y="41275"/>
                </a:lnTo>
                <a:lnTo>
                  <a:pt x="20631" y="39624"/>
                </a:lnTo>
                <a:lnTo>
                  <a:pt x="18581" y="36098"/>
                </a:lnTo>
                <a:lnTo>
                  <a:pt x="16679" y="31623"/>
                </a:lnTo>
                <a:lnTo>
                  <a:pt x="16552" y="31242"/>
                </a:lnTo>
                <a:lnTo>
                  <a:pt x="12872" y="25405"/>
                </a:lnTo>
                <a:lnTo>
                  <a:pt x="10837" y="21717"/>
                </a:lnTo>
                <a:lnTo>
                  <a:pt x="10016" y="18923"/>
                </a:lnTo>
                <a:lnTo>
                  <a:pt x="9520" y="17399"/>
                </a:lnTo>
                <a:lnTo>
                  <a:pt x="9348" y="16939"/>
                </a:lnTo>
                <a:lnTo>
                  <a:pt x="8918" y="13970"/>
                </a:lnTo>
                <a:lnTo>
                  <a:pt x="8802" y="13208"/>
                </a:lnTo>
                <a:close/>
              </a:path>
              <a:path w="26670" h="51435">
                <a:moveTo>
                  <a:pt x="677" y="5080"/>
                </a:moveTo>
                <a:lnTo>
                  <a:pt x="677" y="9144"/>
                </a:lnTo>
                <a:lnTo>
                  <a:pt x="931" y="10413"/>
                </a:lnTo>
                <a:lnTo>
                  <a:pt x="2328" y="13970"/>
                </a:lnTo>
                <a:lnTo>
                  <a:pt x="2201" y="13208"/>
                </a:lnTo>
                <a:lnTo>
                  <a:pt x="8802" y="13208"/>
                </a:lnTo>
                <a:lnTo>
                  <a:pt x="8551" y="11557"/>
                </a:lnTo>
                <a:lnTo>
                  <a:pt x="7603" y="9144"/>
                </a:lnTo>
                <a:lnTo>
                  <a:pt x="7281" y="9144"/>
                </a:lnTo>
                <a:lnTo>
                  <a:pt x="7281" y="5969"/>
                </a:lnTo>
                <a:lnTo>
                  <a:pt x="1185" y="5969"/>
                </a:lnTo>
                <a:lnTo>
                  <a:pt x="677" y="5080"/>
                </a:lnTo>
                <a:close/>
              </a:path>
              <a:path w="26670" h="51435">
                <a:moveTo>
                  <a:pt x="7281" y="8324"/>
                </a:moveTo>
                <a:lnTo>
                  <a:pt x="7281" y="9144"/>
                </a:lnTo>
                <a:lnTo>
                  <a:pt x="7603" y="9144"/>
                </a:lnTo>
                <a:lnTo>
                  <a:pt x="7281" y="8324"/>
                </a:lnTo>
                <a:close/>
              </a:path>
              <a:path w="26670" h="51435">
                <a:moveTo>
                  <a:pt x="677" y="4063"/>
                </a:moveTo>
                <a:lnTo>
                  <a:pt x="677" y="5080"/>
                </a:lnTo>
                <a:lnTo>
                  <a:pt x="1185" y="5969"/>
                </a:lnTo>
                <a:lnTo>
                  <a:pt x="677" y="4063"/>
                </a:lnTo>
                <a:close/>
              </a:path>
              <a:path w="26670" h="51435">
                <a:moveTo>
                  <a:pt x="7281" y="4063"/>
                </a:moveTo>
                <a:lnTo>
                  <a:pt x="677" y="4063"/>
                </a:lnTo>
                <a:lnTo>
                  <a:pt x="1185" y="5969"/>
                </a:lnTo>
                <a:lnTo>
                  <a:pt x="7281" y="5969"/>
                </a:lnTo>
                <a:lnTo>
                  <a:pt x="7281" y="4063"/>
                </a:lnTo>
                <a:close/>
              </a:path>
              <a:path w="26670" h="51435">
                <a:moveTo>
                  <a:pt x="3725" y="0"/>
                </a:moveTo>
                <a:lnTo>
                  <a:pt x="2074" y="254"/>
                </a:lnTo>
                <a:lnTo>
                  <a:pt x="42" y="2286"/>
                </a:lnTo>
                <a:lnTo>
                  <a:pt x="0" y="4063"/>
                </a:lnTo>
                <a:lnTo>
                  <a:pt x="677" y="5080"/>
                </a:lnTo>
                <a:lnTo>
                  <a:pt x="677" y="4063"/>
                </a:lnTo>
                <a:lnTo>
                  <a:pt x="7281" y="4063"/>
                </a:lnTo>
                <a:lnTo>
                  <a:pt x="5757" y="1397"/>
                </a:lnTo>
                <a:lnTo>
                  <a:pt x="4995" y="888"/>
                </a:lnTo>
                <a:lnTo>
                  <a:pt x="37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8226" y="2232279"/>
            <a:ext cx="1279066" cy="4267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565010" y="2853689"/>
            <a:ext cx="948690" cy="284480"/>
          </a:xfrm>
          <a:custGeom>
            <a:avLst/>
            <a:gdLst/>
            <a:ahLst/>
            <a:cxnLst/>
            <a:rect l="l" t="t" r="r" b="b"/>
            <a:pathLst>
              <a:path w="948690" h="284480">
                <a:moveTo>
                  <a:pt x="945642" y="0"/>
                </a:moveTo>
                <a:lnTo>
                  <a:pt x="863854" y="11557"/>
                </a:lnTo>
                <a:lnTo>
                  <a:pt x="703834" y="40005"/>
                </a:lnTo>
                <a:lnTo>
                  <a:pt x="625221" y="56642"/>
                </a:lnTo>
                <a:lnTo>
                  <a:pt x="548005" y="75311"/>
                </a:lnTo>
                <a:lnTo>
                  <a:pt x="472313" y="96393"/>
                </a:lnTo>
                <a:lnTo>
                  <a:pt x="397764" y="118110"/>
                </a:lnTo>
                <a:lnTo>
                  <a:pt x="324993" y="140843"/>
                </a:lnTo>
                <a:lnTo>
                  <a:pt x="256159" y="164464"/>
                </a:lnTo>
                <a:lnTo>
                  <a:pt x="191770" y="188722"/>
                </a:lnTo>
                <a:lnTo>
                  <a:pt x="135000" y="213613"/>
                </a:lnTo>
                <a:lnTo>
                  <a:pt x="84582" y="236474"/>
                </a:lnTo>
                <a:lnTo>
                  <a:pt x="40640" y="257556"/>
                </a:lnTo>
                <a:lnTo>
                  <a:pt x="635" y="277495"/>
                </a:lnTo>
                <a:lnTo>
                  <a:pt x="0" y="279781"/>
                </a:lnTo>
                <a:lnTo>
                  <a:pt x="1778" y="283337"/>
                </a:lnTo>
                <a:lnTo>
                  <a:pt x="3937" y="284099"/>
                </a:lnTo>
                <a:lnTo>
                  <a:pt x="43815" y="264033"/>
                </a:lnTo>
                <a:lnTo>
                  <a:pt x="87757" y="243332"/>
                </a:lnTo>
                <a:lnTo>
                  <a:pt x="138175" y="220852"/>
                </a:lnTo>
                <a:lnTo>
                  <a:pt x="194858" y="196307"/>
                </a:lnTo>
                <a:lnTo>
                  <a:pt x="194570" y="196307"/>
                </a:lnTo>
                <a:lnTo>
                  <a:pt x="260135" y="171767"/>
                </a:lnTo>
                <a:lnTo>
                  <a:pt x="327660" y="148844"/>
                </a:lnTo>
                <a:lnTo>
                  <a:pt x="400304" y="126364"/>
                </a:lnTo>
                <a:lnTo>
                  <a:pt x="474725" y="104901"/>
                </a:lnTo>
                <a:lnTo>
                  <a:pt x="550291" y="84074"/>
                </a:lnTo>
                <a:lnTo>
                  <a:pt x="628082" y="65203"/>
                </a:lnTo>
                <a:lnTo>
                  <a:pt x="705612" y="48895"/>
                </a:lnTo>
                <a:lnTo>
                  <a:pt x="865251" y="20447"/>
                </a:lnTo>
                <a:lnTo>
                  <a:pt x="944626" y="8000"/>
                </a:lnTo>
                <a:lnTo>
                  <a:pt x="946785" y="7747"/>
                </a:lnTo>
                <a:lnTo>
                  <a:pt x="948309" y="5714"/>
                </a:lnTo>
                <a:lnTo>
                  <a:pt x="947928" y="3556"/>
                </a:lnTo>
                <a:lnTo>
                  <a:pt x="947674" y="1397"/>
                </a:lnTo>
                <a:lnTo>
                  <a:pt x="945642" y="0"/>
                </a:lnTo>
                <a:close/>
              </a:path>
              <a:path w="948690" h="284480">
                <a:moveTo>
                  <a:pt x="196689" y="195514"/>
                </a:moveTo>
                <a:lnTo>
                  <a:pt x="194570" y="196307"/>
                </a:lnTo>
                <a:lnTo>
                  <a:pt x="194858" y="196307"/>
                </a:lnTo>
                <a:lnTo>
                  <a:pt x="196689" y="1955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896A-8178-194A-23F1-DA6AC97E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553998"/>
          </a:xfrm>
        </p:spPr>
        <p:txBody>
          <a:bodyPr/>
          <a:lstStyle/>
          <a:p>
            <a:r>
              <a:rPr lang="en-IN" dirty="0"/>
              <a:t>Handling Output in MPI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6D6539-F1F1-EFC1-FE7C-0E3E099F5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63690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 Random Order of Printed Messages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MPI processes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compete for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causing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unpredictable output order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output (random order on each run):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Process 0 &gt; Message, Process 3 &gt; Message, Process 1 &gt; Message, Process 2 &gt; Message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39A5-C832-70B5-66DA-1515B817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33600"/>
            <a:ext cx="4877608" cy="44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8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Input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50C693-76D1-ABC3-5988-0AB8FCB92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05" y="1488256"/>
            <a:ext cx="6235295" cy="14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Problem: Only Rank 0 Can Read User Input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 implementations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restrict stdin access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processes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 not receive user input automatically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 Rank 0 Reads Input &amp; Distributes It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0 reads input and sends it to all processes using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MPI_Send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5B2916C-7265-8A4E-B908-2147BE9BB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05" y="3657600"/>
            <a:ext cx="420018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More Efficient Alternative: Using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MPI_Bcast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5365E7-5ABC-FCF8-EEA5-15C12F0C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39212"/>
              </p:ext>
            </p:extLst>
          </p:nvPr>
        </p:nvGraphicFramePr>
        <p:xfrm>
          <a:off x="774293" y="4585489"/>
          <a:ext cx="10377488" cy="365760"/>
        </p:xfrm>
        <a:graphic>
          <a:graphicData uri="http://schemas.openxmlformats.org/drawingml/2006/table">
            <a:tbl>
              <a:tblPr/>
              <a:tblGrid>
                <a:gridCol w="5188744">
                  <a:extLst>
                    <a:ext uri="{9D8B030D-6E8A-4147-A177-3AD203B41FA5}">
                      <a16:colId xmlns:a16="http://schemas.microsoft.com/office/drawing/2014/main" val="318687445"/>
                    </a:ext>
                  </a:extLst>
                </a:gridCol>
                <a:gridCol w="5188744">
                  <a:extLst>
                    <a:ext uri="{9D8B030D-6E8A-4147-A177-3AD203B41FA5}">
                      <a16:colId xmlns:a16="http://schemas.microsoft.com/office/drawing/2014/main" val="2378345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tx2"/>
                          </a:solidFill>
                        </a:rPr>
                        <a:t>Issue</a:t>
                      </a:r>
                      <a:endParaRPr lang="en-IN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2"/>
                          </a:solidFill>
                        </a:rPr>
                        <a:t>Solution</a:t>
                      </a:r>
                      <a:endParaRPr lang="en-IN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797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60F353-9D30-7159-8D1A-1FE4D11C9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518956"/>
              </p:ext>
            </p:extLst>
          </p:nvPr>
        </p:nvGraphicFramePr>
        <p:xfrm>
          <a:off x="774293" y="5171661"/>
          <a:ext cx="10377488" cy="365760"/>
        </p:xfrm>
        <a:graphic>
          <a:graphicData uri="http://schemas.openxmlformats.org/drawingml/2006/table">
            <a:tbl>
              <a:tblPr/>
              <a:tblGrid>
                <a:gridCol w="5188744">
                  <a:extLst>
                    <a:ext uri="{9D8B030D-6E8A-4147-A177-3AD203B41FA5}">
                      <a16:colId xmlns:a16="http://schemas.microsoft.com/office/drawing/2014/main" val="1368045397"/>
                    </a:ext>
                  </a:extLst>
                </a:gridCol>
                <a:gridCol w="5188744">
                  <a:extLst>
                    <a:ext uri="{9D8B030D-6E8A-4147-A177-3AD203B41FA5}">
                      <a16:colId xmlns:a16="http://schemas.microsoft.com/office/drawing/2014/main" val="5783564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Random Output Order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Process 0 collects and prints messages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563568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1506214-B2AE-3181-CB97-CB48923D6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98726"/>
              </p:ext>
            </p:extLst>
          </p:nvPr>
        </p:nvGraphicFramePr>
        <p:xfrm>
          <a:off x="774293" y="4964324"/>
          <a:ext cx="10377488" cy="2048827"/>
        </p:xfrm>
        <a:graphic>
          <a:graphicData uri="http://schemas.openxmlformats.org/drawingml/2006/table">
            <a:tbl>
              <a:tblPr/>
              <a:tblGrid>
                <a:gridCol w="5188744">
                  <a:extLst>
                    <a:ext uri="{9D8B030D-6E8A-4147-A177-3AD203B41FA5}">
                      <a16:colId xmlns:a16="http://schemas.microsoft.com/office/drawing/2014/main" val="2275553755"/>
                    </a:ext>
                  </a:extLst>
                </a:gridCol>
                <a:gridCol w="5188744">
                  <a:extLst>
                    <a:ext uri="{9D8B030D-6E8A-4147-A177-3AD203B41FA5}">
                      <a16:colId xmlns:a16="http://schemas.microsoft.com/office/drawing/2014/main" val="533688138"/>
                    </a:ext>
                  </a:extLst>
                </a:gridCol>
              </a:tblGrid>
              <a:tr h="2048827">
                <a:tc>
                  <a:txBody>
                    <a:bodyPr/>
                    <a:lstStyle/>
                    <a:p>
                      <a:r>
                        <a:rPr lang="en-IN" b="1" dirty="0"/>
                        <a:t>Only Rank 0 Can Read Input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Rank 0 distributes input using </a:t>
                      </a:r>
                      <a:r>
                        <a:rPr lang="en-IN" b="1" dirty="0" err="1"/>
                        <a:t>MPI_Send</a:t>
                      </a:r>
                      <a:r>
                        <a:rPr lang="en-IN" b="1" dirty="0"/>
                        <a:t> or </a:t>
                      </a:r>
                      <a:r>
                        <a:rPr lang="en-IN" b="1" dirty="0" err="1"/>
                        <a:t>MPI_Bcast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38947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Function</a:t>
            </a:r>
            <a:r>
              <a:rPr spc="-70" dirty="0"/>
              <a:t> </a:t>
            </a:r>
            <a:r>
              <a:rPr dirty="0"/>
              <a:t>for</a:t>
            </a:r>
            <a:r>
              <a:rPr spc="-60" dirty="0"/>
              <a:t> </a:t>
            </a:r>
            <a:r>
              <a:rPr dirty="0"/>
              <a:t>reading</a:t>
            </a:r>
            <a:r>
              <a:rPr spc="-60" dirty="0"/>
              <a:t> </a:t>
            </a:r>
            <a:r>
              <a:rPr dirty="0"/>
              <a:t>user</a:t>
            </a:r>
            <a:r>
              <a:rPr spc="-55" dirty="0"/>
              <a:t> </a:t>
            </a:r>
            <a:r>
              <a:rPr spc="-10" dirty="0"/>
              <a:t>input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7604" y="908303"/>
            <a:ext cx="6481572" cy="52699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Collective</a:t>
            </a:r>
            <a:r>
              <a:rPr spc="-55" dirty="0"/>
              <a:t> </a:t>
            </a:r>
            <a:r>
              <a:rPr spc="-10" dirty="0"/>
              <a:t>communication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3259" y="2205227"/>
            <a:ext cx="3339084" cy="3340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B0CE8-3F6E-C72E-6784-0FB83623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88" y="894291"/>
            <a:ext cx="3952714" cy="2621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57400-899D-C11C-19DE-628F72BE3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05" y="3556259"/>
            <a:ext cx="4012295" cy="29969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Tree-</a:t>
            </a:r>
            <a:r>
              <a:rPr dirty="0"/>
              <a:t>structured</a:t>
            </a:r>
            <a:r>
              <a:rPr spc="25" dirty="0"/>
              <a:t> </a:t>
            </a:r>
            <a:r>
              <a:rPr spc="-1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293" y="1378458"/>
            <a:ext cx="10007600" cy="344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first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phase:</a:t>
            </a:r>
            <a:endParaRPr sz="2400">
              <a:latin typeface="Arial MT"/>
              <a:cs typeface="Arial MT"/>
            </a:endParaRPr>
          </a:p>
          <a:p>
            <a:pPr marL="984885" lvl="1" indent="-457200">
              <a:lnSpc>
                <a:spcPct val="100000"/>
              </a:lnSpc>
              <a:buAutoNum type="alphaLcParenBoth"/>
              <a:tabLst>
                <a:tab pos="984885" algn="l"/>
              </a:tabLst>
            </a:pP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1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2,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5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7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6.</a:t>
            </a:r>
            <a:endParaRPr sz="2400">
              <a:latin typeface="Arial MT"/>
              <a:cs typeface="Arial MT"/>
            </a:endParaRPr>
          </a:p>
          <a:p>
            <a:pPr marL="984250" lvl="1" indent="-456565">
              <a:lnSpc>
                <a:spcPct val="100000"/>
              </a:lnSpc>
              <a:buAutoNum type="alphaLcParenBoth"/>
              <a:tabLst>
                <a:tab pos="984250" algn="l"/>
              </a:tabLst>
            </a:pP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0,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4,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6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received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values.</a:t>
            </a:r>
            <a:endParaRPr sz="2400">
              <a:latin typeface="Arial MT"/>
              <a:cs typeface="Arial MT"/>
            </a:endParaRPr>
          </a:p>
          <a:p>
            <a:pPr marL="527685" marR="472440" lvl="1" indent="440055">
              <a:lnSpc>
                <a:spcPct val="100000"/>
              </a:lnSpc>
              <a:buAutoNum type="alphaLcParenBoth"/>
              <a:tabLst>
                <a:tab pos="967740" algn="l"/>
              </a:tabLst>
            </a:pP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2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6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their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4, </a:t>
            </a:r>
            <a:r>
              <a:rPr sz="2400" spc="-10" dirty="0">
                <a:latin typeface="Arial MT"/>
                <a:cs typeface="Arial MT"/>
              </a:rPr>
              <a:t>respectively.</a:t>
            </a:r>
            <a:endParaRPr sz="2400">
              <a:latin typeface="Arial MT"/>
              <a:cs typeface="Arial MT"/>
            </a:endParaRPr>
          </a:p>
          <a:p>
            <a:pPr marL="984250" lvl="1" indent="-456565">
              <a:lnSpc>
                <a:spcPct val="100000"/>
              </a:lnSpc>
              <a:buAutoNum type="alphaLcParenBoth"/>
              <a:tabLst>
                <a:tab pos="984250" algn="l"/>
              </a:tabLst>
            </a:pP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received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their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values.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120"/>
              </a:spcBef>
              <a:buFont typeface="Arial MT"/>
              <a:buAutoNum type="alphaLcParenBoth"/>
            </a:pPr>
            <a:endParaRPr sz="2400">
              <a:latin typeface="Arial MT"/>
              <a:cs typeface="Arial MT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7685" algn="l"/>
              </a:tabLst>
            </a:pPr>
            <a:r>
              <a:rPr sz="2400" dirty="0">
                <a:latin typeface="Arial MT"/>
                <a:cs typeface="Arial MT"/>
              </a:rPr>
              <a:t>(a)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newest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0.</a:t>
            </a:r>
            <a:endParaRPr sz="2400">
              <a:latin typeface="Arial MT"/>
              <a:cs typeface="Arial MT"/>
            </a:endParaRPr>
          </a:p>
          <a:p>
            <a:pPr marL="527685">
              <a:lnSpc>
                <a:spcPct val="100000"/>
              </a:lnSpc>
            </a:pPr>
            <a:r>
              <a:rPr sz="2400" dirty="0">
                <a:latin typeface="Arial MT"/>
                <a:cs typeface="Arial MT"/>
              </a:rPr>
              <a:t>(b)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0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adds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received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value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newest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value.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133857"/>
            <a:ext cx="9651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Lab</a:t>
            </a:r>
            <a:r>
              <a:rPr sz="3200" spc="-40" dirty="0"/>
              <a:t> </a:t>
            </a:r>
            <a:r>
              <a:rPr sz="3200" dirty="0"/>
              <a:t>2:</a:t>
            </a:r>
            <a:r>
              <a:rPr sz="3200" spc="-35" dirty="0"/>
              <a:t> </a:t>
            </a:r>
            <a:r>
              <a:rPr sz="3200" dirty="0"/>
              <a:t>Use</a:t>
            </a:r>
            <a:r>
              <a:rPr sz="3200" spc="-25" dirty="0"/>
              <a:t> </a:t>
            </a:r>
            <a:r>
              <a:rPr sz="3200" dirty="0"/>
              <a:t>cluster</a:t>
            </a:r>
            <a:r>
              <a:rPr sz="3200" spc="-30" dirty="0"/>
              <a:t> </a:t>
            </a:r>
            <a:r>
              <a:rPr sz="3200" dirty="0"/>
              <a:t>to</a:t>
            </a:r>
            <a:r>
              <a:rPr sz="3200" spc="-30" dirty="0"/>
              <a:t> </a:t>
            </a:r>
            <a:r>
              <a:rPr sz="3200" dirty="0"/>
              <a:t>distribute</a:t>
            </a:r>
            <a:r>
              <a:rPr sz="3200" spc="-55" dirty="0"/>
              <a:t> </a:t>
            </a:r>
            <a:r>
              <a:rPr sz="3200" dirty="0"/>
              <a:t>work</a:t>
            </a:r>
            <a:r>
              <a:rPr sz="3200" spc="-30" dirty="0"/>
              <a:t> </a:t>
            </a:r>
            <a:r>
              <a:rPr sz="3200" dirty="0"/>
              <a:t>and</a:t>
            </a:r>
            <a:r>
              <a:rPr sz="3200" spc="-40" dirty="0"/>
              <a:t> </a:t>
            </a:r>
            <a:r>
              <a:rPr sz="3200" dirty="0"/>
              <a:t>do</a:t>
            </a:r>
            <a:r>
              <a:rPr sz="3200" spc="-35" dirty="0"/>
              <a:t> </a:t>
            </a:r>
            <a:r>
              <a:rPr sz="3200" spc="-20" dirty="0"/>
              <a:t>some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774293" y="572465"/>
            <a:ext cx="4672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201D6F"/>
                </a:solidFill>
                <a:latin typeface="Arial"/>
                <a:cs typeface="Arial"/>
              </a:rPr>
              <a:t>parallel</a:t>
            </a:r>
            <a:r>
              <a:rPr sz="3200" b="1" spc="-65" dirty="0">
                <a:solidFill>
                  <a:srgbClr val="201D6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201D6F"/>
                </a:solidFill>
                <a:latin typeface="Arial"/>
                <a:cs typeface="Arial"/>
              </a:rPr>
              <a:t>data</a:t>
            </a:r>
            <a:r>
              <a:rPr sz="3200" b="1" spc="-55" dirty="0">
                <a:solidFill>
                  <a:srgbClr val="201D6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201D6F"/>
                </a:solidFill>
                <a:latin typeface="Arial"/>
                <a:cs typeface="Arial"/>
              </a:rPr>
              <a:t>processing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322069"/>
            <a:ext cx="10462895" cy="469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95"/>
              </a:spcBef>
              <a:buSzPct val="126315"/>
              <a:buChar char="•"/>
              <a:tabLst>
                <a:tab pos="393065" algn="l"/>
              </a:tabLst>
            </a:pPr>
            <a:r>
              <a:rPr sz="1900" dirty="0">
                <a:latin typeface="Arial MT"/>
                <a:cs typeface="Arial MT"/>
              </a:rPr>
              <a:t>Now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that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you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have</a:t>
            </a:r>
            <a:r>
              <a:rPr sz="1900" spc="-2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group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of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nodes</a:t>
            </a:r>
            <a:r>
              <a:rPr sz="1900" spc="-2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managed</a:t>
            </a:r>
            <a:r>
              <a:rPr sz="1900" spc="-1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as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a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cluster</a:t>
            </a:r>
            <a:endParaRPr sz="19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595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Create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distributed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processing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capability.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ts val="1835"/>
              </a:lnSpc>
              <a:spcBef>
                <a:spcPts val="60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node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takes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dataset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distributes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/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partitions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multiple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active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slaves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that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have</a:t>
            </a:r>
            <a:endParaRPr sz="1700" dirty="0">
              <a:latin typeface="Arial MT"/>
              <a:cs typeface="Arial MT"/>
            </a:endParaRPr>
          </a:p>
          <a:p>
            <a:pPr marL="850900">
              <a:lnSpc>
                <a:spcPts val="1835"/>
              </a:lnSpc>
            </a:pPr>
            <a:r>
              <a:rPr sz="1700" dirty="0">
                <a:latin typeface="Arial MT"/>
                <a:cs typeface="Arial MT"/>
              </a:rPr>
              <a:t>enough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resources.</a:t>
            </a:r>
            <a:endParaRPr sz="1700" dirty="0">
              <a:latin typeface="Arial MT"/>
              <a:cs typeface="Arial MT"/>
            </a:endParaRPr>
          </a:p>
          <a:p>
            <a:pPr marL="850900" marR="384810" lvl="1" indent="-368935">
              <a:lnSpc>
                <a:spcPts val="1630"/>
              </a:lnSpc>
              <a:spcBef>
                <a:spcPts val="985"/>
              </a:spcBef>
              <a:buSzPct val="129411"/>
              <a:buChar char="•"/>
              <a:tabLst>
                <a:tab pos="850900" algn="l"/>
              </a:tabLst>
            </a:pPr>
            <a:r>
              <a:rPr sz="1700" dirty="0">
                <a:latin typeface="Arial MT"/>
                <a:cs typeface="Arial MT"/>
              </a:rPr>
              <a:t>Slaves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process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results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back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Master.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merges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/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reduces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and </a:t>
            </a:r>
            <a:r>
              <a:rPr sz="1700" dirty="0">
                <a:latin typeface="Arial MT"/>
                <a:cs typeface="Arial MT"/>
              </a:rPr>
              <a:t>reports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back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user.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605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blocking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non-</a:t>
            </a:r>
            <a:r>
              <a:rPr sz="1700" dirty="0">
                <a:latin typeface="Arial MT"/>
                <a:cs typeface="Arial MT"/>
              </a:rPr>
              <a:t>blocking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messages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OpenMPI.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60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Status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slaves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reported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back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progresses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finishes.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59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collects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performance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(CPU,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mem,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IO)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stores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analysis.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59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Any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errors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also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reported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master.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ts val="1835"/>
              </a:lnSpc>
              <a:spcBef>
                <a:spcPts val="60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compression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transfer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data.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Quantify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communication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cost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bytes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sent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over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network,</a:t>
            </a:r>
            <a:endParaRPr sz="1700" dirty="0">
              <a:latin typeface="Arial MT"/>
              <a:cs typeface="Arial MT"/>
            </a:endParaRPr>
          </a:p>
          <a:p>
            <a:pPr marL="850900">
              <a:lnSpc>
                <a:spcPts val="1835"/>
              </a:lnSpc>
            </a:pPr>
            <a:r>
              <a:rPr sz="1700" dirty="0">
                <a:latin typeface="Arial MT"/>
                <a:cs typeface="Arial MT"/>
              </a:rPr>
              <a:t>latency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transfer.</a:t>
            </a:r>
            <a:endParaRPr sz="1700" dirty="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590"/>
              </a:spcBef>
              <a:buSzPct val="129411"/>
              <a:buChar char="•"/>
              <a:tabLst>
                <a:tab pos="850265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OpenMPI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communication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between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nodes,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zlib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etc.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compression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libs</a:t>
            </a:r>
            <a:endParaRPr sz="1700" dirty="0">
              <a:latin typeface="Arial MT"/>
              <a:cs typeface="Arial MT"/>
            </a:endParaRPr>
          </a:p>
          <a:p>
            <a:pPr marL="850900" marR="5080" lvl="1" indent="-368935">
              <a:lnSpc>
                <a:spcPct val="80000"/>
              </a:lnSpc>
              <a:spcBef>
                <a:spcPts val="994"/>
              </a:spcBef>
              <a:buSzPct val="129411"/>
              <a:buChar char="•"/>
              <a:tabLst>
                <a:tab pos="850900" algn="l"/>
              </a:tabLst>
            </a:pPr>
            <a:r>
              <a:rPr sz="1700" dirty="0">
                <a:latin typeface="Arial MT"/>
                <a:cs typeface="Arial MT"/>
              </a:rPr>
              <a:t>Handle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node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crash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-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should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get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done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remaining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nodes.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What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options </a:t>
            </a:r>
            <a:r>
              <a:rPr sz="1700" spc="-50" dirty="0">
                <a:latin typeface="Arial MT"/>
                <a:cs typeface="Arial MT"/>
              </a:rPr>
              <a:t>- </a:t>
            </a:r>
            <a:r>
              <a:rPr sz="1700" dirty="0">
                <a:latin typeface="Arial MT"/>
                <a:cs typeface="Arial MT"/>
              </a:rPr>
              <a:t>should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it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restart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job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or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only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shift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part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another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node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?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How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slave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crash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detected</a:t>
            </a:r>
            <a:endParaRPr sz="1700" dirty="0">
              <a:latin typeface="Arial MT"/>
              <a:cs typeface="Arial MT"/>
            </a:endParaRPr>
          </a:p>
          <a:p>
            <a:pPr marL="850900">
              <a:lnSpc>
                <a:spcPts val="1630"/>
              </a:lnSpc>
            </a:pPr>
            <a:r>
              <a:rPr sz="1700" dirty="0">
                <a:latin typeface="Arial MT"/>
                <a:cs typeface="Arial MT"/>
              </a:rPr>
              <a:t>?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heartbeat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mechanism.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9791" y="1608455"/>
            <a:ext cx="807720" cy="60960"/>
          </a:xfrm>
          <a:custGeom>
            <a:avLst/>
            <a:gdLst/>
            <a:ahLst/>
            <a:cxnLst/>
            <a:rect l="l" t="t" r="r" b="b"/>
            <a:pathLst>
              <a:path w="807720" h="60960">
                <a:moveTo>
                  <a:pt x="803866" y="46944"/>
                </a:moveTo>
                <a:lnTo>
                  <a:pt x="761077" y="46944"/>
                </a:lnTo>
                <a:lnTo>
                  <a:pt x="760903" y="47147"/>
                </a:lnTo>
                <a:lnTo>
                  <a:pt x="778199" y="48133"/>
                </a:lnTo>
                <a:lnTo>
                  <a:pt x="800623" y="48133"/>
                </a:lnTo>
                <a:lnTo>
                  <a:pt x="795383" y="53591"/>
                </a:lnTo>
                <a:lnTo>
                  <a:pt x="799718" y="59182"/>
                </a:lnTo>
                <a:lnTo>
                  <a:pt x="757498" y="59182"/>
                </a:lnTo>
                <a:lnTo>
                  <a:pt x="777564" y="60325"/>
                </a:lnTo>
                <a:lnTo>
                  <a:pt x="800988" y="60325"/>
                </a:lnTo>
                <a:lnTo>
                  <a:pt x="802639" y="60452"/>
                </a:lnTo>
                <a:lnTo>
                  <a:pt x="804417" y="59817"/>
                </a:lnTo>
                <a:lnTo>
                  <a:pt x="805687" y="58674"/>
                </a:lnTo>
                <a:lnTo>
                  <a:pt x="806830" y="57404"/>
                </a:lnTo>
                <a:lnTo>
                  <a:pt x="807534" y="55880"/>
                </a:lnTo>
                <a:lnTo>
                  <a:pt x="807592" y="49784"/>
                </a:lnTo>
                <a:lnTo>
                  <a:pt x="805333" y="47147"/>
                </a:lnTo>
                <a:lnTo>
                  <a:pt x="805563" y="47147"/>
                </a:lnTo>
                <a:lnTo>
                  <a:pt x="803866" y="46944"/>
                </a:lnTo>
                <a:close/>
              </a:path>
              <a:path w="807720" h="60960">
                <a:moveTo>
                  <a:pt x="227540" y="2032"/>
                </a:moveTo>
                <a:lnTo>
                  <a:pt x="9778" y="2032"/>
                </a:lnTo>
                <a:lnTo>
                  <a:pt x="13881" y="3937"/>
                </a:lnTo>
                <a:lnTo>
                  <a:pt x="16509" y="5080"/>
                </a:lnTo>
                <a:lnTo>
                  <a:pt x="17906" y="8509"/>
                </a:lnTo>
                <a:lnTo>
                  <a:pt x="16890" y="11557"/>
                </a:lnTo>
                <a:lnTo>
                  <a:pt x="16033" y="13843"/>
                </a:lnTo>
                <a:lnTo>
                  <a:pt x="195960" y="13843"/>
                </a:lnTo>
                <a:lnTo>
                  <a:pt x="523875" y="36957"/>
                </a:lnTo>
                <a:lnTo>
                  <a:pt x="585724" y="43053"/>
                </a:lnTo>
                <a:lnTo>
                  <a:pt x="687704" y="52070"/>
                </a:lnTo>
                <a:lnTo>
                  <a:pt x="756051" y="59182"/>
                </a:lnTo>
                <a:lnTo>
                  <a:pt x="799718" y="59182"/>
                </a:lnTo>
                <a:lnTo>
                  <a:pt x="791322" y="57023"/>
                </a:lnTo>
                <a:lnTo>
                  <a:pt x="791591" y="57023"/>
                </a:lnTo>
                <a:lnTo>
                  <a:pt x="778509" y="55625"/>
                </a:lnTo>
                <a:lnTo>
                  <a:pt x="763524" y="54483"/>
                </a:lnTo>
                <a:lnTo>
                  <a:pt x="761473" y="54483"/>
                </a:lnTo>
                <a:lnTo>
                  <a:pt x="759840" y="52578"/>
                </a:lnTo>
                <a:lnTo>
                  <a:pt x="759840" y="48387"/>
                </a:lnTo>
                <a:lnTo>
                  <a:pt x="760903" y="47147"/>
                </a:lnTo>
                <a:lnTo>
                  <a:pt x="757328" y="46944"/>
                </a:lnTo>
                <a:lnTo>
                  <a:pt x="755894" y="46944"/>
                </a:lnTo>
                <a:lnTo>
                  <a:pt x="727075" y="43561"/>
                </a:lnTo>
                <a:lnTo>
                  <a:pt x="688848" y="39497"/>
                </a:lnTo>
                <a:lnTo>
                  <a:pt x="642365" y="35433"/>
                </a:lnTo>
                <a:lnTo>
                  <a:pt x="525144" y="23622"/>
                </a:lnTo>
                <a:lnTo>
                  <a:pt x="524890" y="23622"/>
                </a:lnTo>
                <a:lnTo>
                  <a:pt x="388619" y="12573"/>
                </a:lnTo>
                <a:lnTo>
                  <a:pt x="227540" y="2032"/>
                </a:lnTo>
                <a:close/>
              </a:path>
              <a:path w="807720" h="60960">
                <a:moveTo>
                  <a:pt x="760903" y="47147"/>
                </a:moveTo>
                <a:lnTo>
                  <a:pt x="759840" y="48387"/>
                </a:lnTo>
                <a:lnTo>
                  <a:pt x="759840" y="52578"/>
                </a:lnTo>
                <a:lnTo>
                  <a:pt x="761473" y="54483"/>
                </a:lnTo>
                <a:lnTo>
                  <a:pt x="763524" y="54483"/>
                </a:lnTo>
                <a:lnTo>
                  <a:pt x="778509" y="55625"/>
                </a:lnTo>
                <a:lnTo>
                  <a:pt x="791591" y="57023"/>
                </a:lnTo>
                <a:lnTo>
                  <a:pt x="791322" y="57023"/>
                </a:lnTo>
                <a:lnTo>
                  <a:pt x="799718" y="59182"/>
                </a:lnTo>
                <a:lnTo>
                  <a:pt x="795779" y="54102"/>
                </a:lnTo>
                <a:lnTo>
                  <a:pt x="794892" y="54102"/>
                </a:lnTo>
                <a:lnTo>
                  <a:pt x="794892" y="52959"/>
                </a:lnTo>
                <a:lnTo>
                  <a:pt x="795990" y="52959"/>
                </a:lnTo>
                <a:lnTo>
                  <a:pt x="800623" y="48133"/>
                </a:lnTo>
                <a:lnTo>
                  <a:pt x="778199" y="48133"/>
                </a:lnTo>
                <a:lnTo>
                  <a:pt x="760903" y="47147"/>
                </a:lnTo>
                <a:close/>
              </a:path>
              <a:path w="807720" h="60960">
                <a:moveTo>
                  <a:pt x="794892" y="52959"/>
                </a:moveTo>
                <a:lnTo>
                  <a:pt x="794892" y="54102"/>
                </a:lnTo>
                <a:lnTo>
                  <a:pt x="795383" y="53591"/>
                </a:lnTo>
                <a:lnTo>
                  <a:pt x="794892" y="52959"/>
                </a:lnTo>
                <a:close/>
              </a:path>
              <a:path w="807720" h="60960">
                <a:moveTo>
                  <a:pt x="795383" y="53591"/>
                </a:moveTo>
                <a:lnTo>
                  <a:pt x="794892" y="54102"/>
                </a:lnTo>
                <a:lnTo>
                  <a:pt x="795779" y="54102"/>
                </a:lnTo>
                <a:lnTo>
                  <a:pt x="795383" y="53591"/>
                </a:lnTo>
                <a:close/>
              </a:path>
              <a:path w="807720" h="60960">
                <a:moveTo>
                  <a:pt x="795990" y="52959"/>
                </a:moveTo>
                <a:lnTo>
                  <a:pt x="794892" y="52959"/>
                </a:lnTo>
                <a:lnTo>
                  <a:pt x="795383" y="53591"/>
                </a:lnTo>
                <a:lnTo>
                  <a:pt x="795990" y="52959"/>
                </a:lnTo>
                <a:close/>
              </a:path>
              <a:path w="807720" h="60960">
                <a:moveTo>
                  <a:pt x="778890" y="45212"/>
                </a:moveTo>
                <a:lnTo>
                  <a:pt x="778509" y="45339"/>
                </a:lnTo>
                <a:lnTo>
                  <a:pt x="757464" y="46944"/>
                </a:lnTo>
                <a:lnTo>
                  <a:pt x="803475" y="46944"/>
                </a:lnTo>
                <a:lnTo>
                  <a:pt x="793114" y="45339"/>
                </a:lnTo>
                <a:lnTo>
                  <a:pt x="778890" y="45212"/>
                </a:lnTo>
                <a:close/>
              </a:path>
              <a:path w="807720" h="60960">
                <a:moveTo>
                  <a:pt x="13053" y="9164"/>
                </a:moveTo>
                <a:lnTo>
                  <a:pt x="6815" y="13843"/>
                </a:lnTo>
                <a:lnTo>
                  <a:pt x="4038" y="13843"/>
                </a:lnTo>
                <a:lnTo>
                  <a:pt x="9398" y="15367"/>
                </a:lnTo>
                <a:lnTo>
                  <a:pt x="12445" y="16256"/>
                </a:lnTo>
                <a:lnTo>
                  <a:pt x="15748" y="14605"/>
                </a:lnTo>
                <a:lnTo>
                  <a:pt x="16890" y="11557"/>
                </a:lnTo>
                <a:lnTo>
                  <a:pt x="17483" y="9779"/>
                </a:lnTo>
                <a:lnTo>
                  <a:pt x="13334" y="9779"/>
                </a:lnTo>
                <a:lnTo>
                  <a:pt x="13053" y="9164"/>
                </a:lnTo>
                <a:close/>
              </a:path>
              <a:path w="807720" h="60960">
                <a:moveTo>
                  <a:pt x="198774" y="0"/>
                </a:moveTo>
                <a:lnTo>
                  <a:pt x="22986" y="0"/>
                </a:lnTo>
                <a:lnTo>
                  <a:pt x="11049" y="127"/>
                </a:lnTo>
                <a:lnTo>
                  <a:pt x="4952" y="127"/>
                </a:lnTo>
                <a:lnTo>
                  <a:pt x="2920" y="1143"/>
                </a:lnTo>
                <a:lnTo>
                  <a:pt x="1650" y="2794"/>
                </a:lnTo>
                <a:lnTo>
                  <a:pt x="380" y="4572"/>
                </a:lnTo>
                <a:lnTo>
                  <a:pt x="0" y="6731"/>
                </a:lnTo>
                <a:lnTo>
                  <a:pt x="555" y="8509"/>
                </a:lnTo>
                <a:lnTo>
                  <a:pt x="888" y="9779"/>
                </a:lnTo>
                <a:lnTo>
                  <a:pt x="1411" y="11557"/>
                </a:lnTo>
                <a:lnTo>
                  <a:pt x="1524" y="11937"/>
                </a:lnTo>
                <a:lnTo>
                  <a:pt x="3428" y="13843"/>
                </a:lnTo>
                <a:lnTo>
                  <a:pt x="6815" y="13843"/>
                </a:lnTo>
                <a:lnTo>
                  <a:pt x="13053" y="9164"/>
                </a:lnTo>
                <a:lnTo>
                  <a:pt x="9778" y="2032"/>
                </a:lnTo>
                <a:lnTo>
                  <a:pt x="227540" y="2032"/>
                </a:lnTo>
                <a:lnTo>
                  <a:pt x="198774" y="0"/>
                </a:lnTo>
                <a:close/>
              </a:path>
              <a:path w="807720" h="60960">
                <a:moveTo>
                  <a:pt x="13588" y="8762"/>
                </a:moveTo>
                <a:lnTo>
                  <a:pt x="13053" y="9164"/>
                </a:lnTo>
                <a:lnTo>
                  <a:pt x="13334" y="9779"/>
                </a:lnTo>
                <a:lnTo>
                  <a:pt x="13488" y="9164"/>
                </a:lnTo>
                <a:lnTo>
                  <a:pt x="13588" y="8762"/>
                </a:lnTo>
                <a:close/>
              </a:path>
              <a:path w="807720" h="60960">
                <a:moveTo>
                  <a:pt x="17822" y="8762"/>
                </a:moveTo>
                <a:lnTo>
                  <a:pt x="13588" y="8762"/>
                </a:lnTo>
                <a:lnTo>
                  <a:pt x="13334" y="9779"/>
                </a:lnTo>
                <a:lnTo>
                  <a:pt x="17483" y="9779"/>
                </a:lnTo>
                <a:lnTo>
                  <a:pt x="17822" y="8762"/>
                </a:lnTo>
                <a:close/>
              </a:path>
              <a:path w="807720" h="60960">
                <a:moveTo>
                  <a:pt x="9778" y="2032"/>
                </a:moveTo>
                <a:lnTo>
                  <a:pt x="13053" y="9164"/>
                </a:lnTo>
                <a:lnTo>
                  <a:pt x="13588" y="8762"/>
                </a:lnTo>
                <a:lnTo>
                  <a:pt x="17822" y="8762"/>
                </a:lnTo>
                <a:lnTo>
                  <a:pt x="17906" y="8509"/>
                </a:lnTo>
                <a:lnTo>
                  <a:pt x="16509" y="5080"/>
                </a:lnTo>
                <a:lnTo>
                  <a:pt x="13881" y="3937"/>
                </a:lnTo>
                <a:lnTo>
                  <a:pt x="9778" y="20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9914" y="2299842"/>
            <a:ext cx="869315" cy="55244"/>
          </a:xfrm>
          <a:custGeom>
            <a:avLst/>
            <a:gdLst/>
            <a:ahLst/>
            <a:cxnLst/>
            <a:rect l="l" t="t" r="r" b="b"/>
            <a:pathLst>
              <a:path w="869314" h="55244">
                <a:moveTo>
                  <a:pt x="832371" y="41656"/>
                </a:moveTo>
                <a:lnTo>
                  <a:pt x="815975" y="46990"/>
                </a:lnTo>
                <a:lnTo>
                  <a:pt x="814070" y="47498"/>
                </a:lnTo>
                <a:lnTo>
                  <a:pt x="812926" y="49530"/>
                </a:lnTo>
                <a:lnTo>
                  <a:pt x="813435" y="51435"/>
                </a:lnTo>
                <a:lnTo>
                  <a:pt x="813815" y="53340"/>
                </a:lnTo>
                <a:lnTo>
                  <a:pt x="815594" y="54737"/>
                </a:lnTo>
                <a:lnTo>
                  <a:pt x="817626" y="54483"/>
                </a:lnTo>
                <a:lnTo>
                  <a:pt x="834771" y="52578"/>
                </a:lnTo>
                <a:lnTo>
                  <a:pt x="836040" y="52324"/>
                </a:lnTo>
                <a:lnTo>
                  <a:pt x="860678" y="43053"/>
                </a:lnTo>
                <a:lnTo>
                  <a:pt x="861187" y="43053"/>
                </a:lnTo>
                <a:lnTo>
                  <a:pt x="865251" y="42037"/>
                </a:lnTo>
                <a:lnTo>
                  <a:pt x="831596" y="42037"/>
                </a:lnTo>
                <a:lnTo>
                  <a:pt x="832371" y="41656"/>
                </a:lnTo>
                <a:close/>
              </a:path>
              <a:path w="869314" h="55244">
                <a:moveTo>
                  <a:pt x="861313" y="27686"/>
                </a:moveTo>
                <a:lnTo>
                  <a:pt x="855090" y="30353"/>
                </a:lnTo>
                <a:lnTo>
                  <a:pt x="847320" y="34290"/>
                </a:lnTo>
                <a:lnTo>
                  <a:pt x="845590" y="35228"/>
                </a:lnTo>
                <a:lnTo>
                  <a:pt x="831596" y="42037"/>
                </a:lnTo>
                <a:lnTo>
                  <a:pt x="865251" y="42037"/>
                </a:lnTo>
                <a:lnTo>
                  <a:pt x="861187" y="43053"/>
                </a:lnTo>
                <a:lnTo>
                  <a:pt x="860678" y="43053"/>
                </a:lnTo>
                <a:lnTo>
                  <a:pt x="860010" y="43307"/>
                </a:lnTo>
                <a:lnTo>
                  <a:pt x="861017" y="43053"/>
                </a:lnTo>
                <a:lnTo>
                  <a:pt x="865420" y="42037"/>
                </a:lnTo>
                <a:lnTo>
                  <a:pt x="866103" y="41656"/>
                </a:lnTo>
                <a:lnTo>
                  <a:pt x="866901" y="41148"/>
                </a:lnTo>
                <a:lnTo>
                  <a:pt x="868045" y="38481"/>
                </a:lnTo>
                <a:lnTo>
                  <a:pt x="868840" y="36730"/>
                </a:lnTo>
                <a:lnTo>
                  <a:pt x="864488" y="28321"/>
                </a:lnTo>
                <a:lnTo>
                  <a:pt x="861313" y="27686"/>
                </a:lnTo>
                <a:close/>
              </a:path>
              <a:path w="869314" h="55244">
                <a:moveTo>
                  <a:pt x="575032" y="12718"/>
                </a:moveTo>
                <a:lnTo>
                  <a:pt x="137292" y="12718"/>
                </a:lnTo>
                <a:lnTo>
                  <a:pt x="181165" y="15367"/>
                </a:lnTo>
                <a:lnTo>
                  <a:pt x="180938" y="15367"/>
                </a:lnTo>
                <a:lnTo>
                  <a:pt x="204531" y="17087"/>
                </a:lnTo>
                <a:lnTo>
                  <a:pt x="231775" y="18796"/>
                </a:lnTo>
                <a:lnTo>
                  <a:pt x="262509" y="20320"/>
                </a:lnTo>
                <a:lnTo>
                  <a:pt x="310705" y="21462"/>
                </a:lnTo>
                <a:lnTo>
                  <a:pt x="465582" y="21462"/>
                </a:lnTo>
                <a:lnTo>
                  <a:pt x="504674" y="22491"/>
                </a:lnTo>
                <a:lnTo>
                  <a:pt x="504189" y="22491"/>
                </a:lnTo>
                <a:lnTo>
                  <a:pt x="541782" y="24384"/>
                </a:lnTo>
                <a:lnTo>
                  <a:pt x="580173" y="26951"/>
                </a:lnTo>
                <a:lnTo>
                  <a:pt x="579751" y="26951"/>
                </a:lnTo>
                <a:lnTo>
                  <a:pt x="614807" y="30861"/>
                </a:lnTo>
                <a:lnTo>
                  <a:pt x="681863" y="37465"/>
                </a:lnTo>
                <a:lnTo>
                  <a:pt x="682116" y="37465"/>
                </a:lnTo>
                <a:lnTo>
                  <a:pt x="714196" y="39389"/>
                </a:lnTo>
                <a:lnTo>
                  <a:pt x="713865" y="39389"/>
                </a:lnTo>
                <a:lnTo>
                  <a:pt x="747617" y="42037"/>
                </a:lnTo>
                <a:lnTo>
                  <a:pt x="780563" y="42037"/>
                </a:lnTo>
                <a:lnTo>
                  <a:pt x="816292" y="43053"/>
                </a:lnTo>
                <a:lnTo>
                  <a:pt x="828067" y="43053"/>
                </a:lnTo>
                <a:lnTo>
                  <a:pt x="832358" y="41656"/>
                </a:lnTo>
                <a:lnTo>
                  <a:pt x="842504" y="36730"/>
                </a:lnTo>
                <a:lnTo>
                  <a:pt x="855090" y="30353"/>
                </a:lnTo>
                <a:lnTo>
                  <a:pt x="859832" y="28321"/>
                </a:lnTo>
                <a:lnTo>
                  <a:pt x="803148" y="28321"/>
                </a:lnTo>
                <a:lnTo>
                  <a:pt x="776351" y="27686"/>
                </a:lnTo>
                <a:lnTo>
                  <a:pt x="747140" y="27686"/>
                </a:lnTo>
                <a:lnTo>
                  <a:pt x="714756" y="25146"/>
                </a:lnTo>
                <a:lnTo>
                  <a:pt x="684451" y="23455"/>
                </a:lnTo>
                <a:lnTo>
                  <a:pt x="682870" y="23455"/>
                </a:lnTo>
                <a:lnTo>
                  <a:pt x="616952" y="17087"/>
                </a:lnTo>
                <a:lnTo>
                  <a:pt x="583302" y="13335"/>
                </a:lnTo>
                <a:lnTo>
                  <a:pt x="584794" y="13335"/>
                </a:lnTo>
                <a:lnTo>
                  <a:pt x="575032" y="12718"/>
                </a:lnTo>
                <a:close/>
              </a:path>
              <a:path w="869314" h="55244">
                <a:moveTo>
                  <a:pt x="868948" y="36492"/>
                </a:moveTo>
                <a:lnTo>
                  <a:pt x="868160" y="38227"/>
                </a:lnTo>
                <a:lnTo>
                  <a:pt x="866901" y="41148"/>
                </a:lnTo>
                <a:lnTo>
                  <a:pt x="865505" y="42037"/>
                </a:lnTo>
                <a:lnTo>
                  <a:pt x="865251" y="42037"/>
                </a:lnTo>
                <a:lnTo>
                  <a:pt x="866775" y="41656"/>
                </a:lnTo>
                <a:lnTo>
                  <a:pt x="869188" y="38227"/>
                </a:lnTo>
                <a:lnTo>
                  <a:pt x="869082" y="37465"/>
                </a:lnTo>
                <a:lnTo>
                  <a:pt x="868981" y="36730"/>
                </a:lnTo>
                <a:lnTo>
                  <a:pt x="868948" y="36492"/>
                </a:lnTo>
                <a:close/>
              </a:path>
              <a:path w="869314" h="55244">
                <a:moveTo>
                  <a:pt x="868351" y="32163"/>
                </a:moveTo>
                <a:lnTo>
                  <a:pt x="868774" y="35228"/>
                </a:lnTo>
                <a:lnTo>
                  <a:pt x="868837" y="35687"/>
                </a:lnTo>
                <a:lnTo>
                  <a:pt x="868948" y="36492"/>
                </a:lnTo>
                <a:lnTo>
                  <a:pt x="869314" y="35687"/>
                </a:lnTo>
                <a:lnTo>
                  <a:pt x="868680" y="32512"/>
                </a:lnTo>
                <a:lnTo>
                  <a:pt x="868351" y="32163"/>
                </a:lnTo>
                <a:close/>
              </a:path>
              <a:path w="869314" h="55244">
                <a:moveTo>
                  <a:pt x="865170" y="28321"/>
                </a:moveTo>
                <a:lnTo>
                  <a:pt x="864488" y="28321"/>
                </a:lnTo>
                <a:lnTo>
                  <a:pt x="866648" y="30353"/>
                </a:lnTo>
                <a:lnTo>
                  <a:pt x="868351" y="32163"/>
                </a:lnTo>
                <a:lnTo>
                  <a:pt x="868172" y="30861"/>
                </a:lnTo>
                <a:lnTo>
                  <a:pt x="865170" y="28321"/>
                </a:lnTo>
                <a:close/>
              </a:path>
              <a:path w="869314" h="55244">
                <a:moveTo>
                  <a:pt x="140493" y="381"/>
                </a:moveTo>
                <a:lnTo>
                  <a:pt x="29718" y="381"/>
                </a:lnTo>
                <a:lnTo>
                  <a:pt x="17398" y="1524"/>
                </a:lnTo>
                <a:lnTo>
                  <a:pt x="9271" y="1524"/>
                </a:lnTo>
                <a:lnTo>
                  <a:pt x="8000" y="1651"/>
                </a:lnTo>
                <a:lnTo>
                  <a:pt x="4825" y="2412"/>
                </a:lnTo>
                <a:lnTo>
                  <a:pt x="1905" y="3048"/>
                </a:lnTo>
                <a:lnTo>
                  <a:pt x="0" y="5587"/>
                </a:lnTo>
                <a:lnTo>
                  <a:pt x="126" y="8509"/>
                </a:lnTo>
                <a:lnTo>
                  <a:pt x="253" y="9906"/>
                </a:lnTo>
                <a:lnTo>
                  <a:pt x="419" y="10668"/>
                </a:lnTo>
                <a:lnTo>
                  <a:pt x="762" y="11811"/>
                </a:lnTo>
                <a:lnTo>
                  <a:pt x="3227" y="17653"/>
                </a:lnTo>
                <a:lnTo>
                  <a:pt x="4116" y="19812"/>
                </a:lnTo>
                <a:lnTo>
                  <a:pt x="4292" y="19812"/>
                </a:lnTo>
                <a:lnTo>
                  <a:pt x="7264" y="21462"/>
                </a:lnTo>
                <a:lnTo>
                  <a:pt x="4521" y="21462"/>
                </a:lnTo>
                <a:lnTo>
                  <a:pt x="8636" y="20320"/>
                </a:lnTo>
                <a:lnTo>
                  <a:pt x="10922" y="19812"/>
                </a:lnTo>
                <a:lnTo>
                  <a:pt x="12446" y="17653"/>
                </a:lnTo>
                <a:lnTo>
                  <a:pt x="12319" y="15367"/>
                </a:lnTo>
                <a:lnTo>
                  <a:pt x="12204" y="13970"/>
                </a:lnTo>
                <a:lnTo>
                  <a:pt x="7365" y="13970"/>
                </a:lnTo>
                <a:lnTo>
                  <a:pt x="12064" y="8509"/>
                </a:lnTo>
                <a:lnTo>
                  <a:pt x="490172" y="8509"/>
                </a:lnTo>
                <a:lnTo>
                  <a:pt x="475646" y="8128"/>
                </a:lnTo>
                <a:lnTo>
                  <a:pt x="294894" y="8128"/>
                </a:lnTo>
                <a:lnTo>
                  <a:pt x="262889" y="7493"/>
                </a:lnTo>
                <a:lnTo>
                  <a:pt x="232410" y="6096"/>
                </a:lnTo>
                <a:lnTo>
                  <a:pt x="156210" y="1143"/>
                </a:lnTo>
                <a:lnTo>
                  <a:pt x="140493" y="381"/>
                </a:lnTo>
                <a:close/>
              </a:path>
              <a:path w="869314" h="55244">
                <a:moveTo>
                  <a:pt x="12064" y="8509"/>
                </a:moveTo>
                <a:lnTo>
                  <a:pt x="7365" y="13970"/>
                </a:lnTo>
                <a:lnTo>
                  <a:pt x="10011" y="13335"/>
                </a:lnTo>
                <a:lnTo>
                  <a:pt x="12153" y="13335"/>
                </a:lnTo>
                <a:lnTo>
                  <a:pt x="12028" y="11811"/>
                </a:lnTo>
                <a:lnTo>
                  <a:pt x="11935" y="10668"/>
                </a:lnTo>
                <a:lnTo>
                  <a:pt x="11811" y="9271"/>
                </a:lnTo>
                <a:lnTo>
                  <a:pt x="12001" y="8890"/>
                </a:lnTo>
                <a:lnTo>
                  <a:pt x="12064" y="8509"/>
                </a:lnTo>
                <a:close/>
              </a:path>
              <a:path w="869314" h="55244">
                <a:moveTo>
                  <a:pt x="12153" y="13335"/>
                </a:moveTo>
                <a:lnTo>
                  <a:pt x="10011" y="13335"/>
                </a:lnTo>
                <a:lnTo>
                  <a:pt x="7365" y="13970"/>
                </a:lnTo>
                <a:lnTo>
                  <a:pt x="12204" y="13970"/>
                </a:lnTo>
                <a:lnTo>
                  <a:pt x="12153" y="13335"/>
                </a:lnTo>
                <a:close/>
              </a:path>
              <a:path w="869314" h="55244">
                <a:moveTo>
                  <a:pt x="490172" y="8509"/>
                </a:moveTo>
                <a:lnTo>
                  <a:pt x="12064" y="8509"/>
                </a:lnTo>
                <a:lnTo>
                  <a:pt x="12153" y="13335"/>
                </a:lnTo>
                <a:lnTo>
                  <a:pt x="18541" y="13335"/>
                </a:lnTo>
                <a:lnTo>
                  <a:pt x="25936" y="12718"/>
                </a:lnTo>
                <a:lnTo>
                  <a:pt x="575032" y="12718"/>
                </a:lnTo>
                <a:lnTo>
                  <a:pt x="542544" y="10668"/>
                </a:lnTo>
                <a:lnTo>
                  <a:pt x="504698" y="8890"/>
                </a:lnTo>
                <a:lnTo>
                  <a:pt x="490172" y="8509"/>
                </a:lnTo>
                <a:close/>
              </a:path>
              <a:path w="869314" h="55244">
                <a:moveTo>
                  <a:pt x="426593" y="7874"/>
                </a:moveTo>
                <a:lnTo>
                  <a:pt x="394843" y="7874"/>
                </a:lnTo>
                <a:lnTo>
                  <a:pt x="326517" y="8128"/>
                </a:lnTo>
                <a:lnTo>
                  <a:pt x="294766" y="8128"/>
                </a:lnTo>
                <a:lnTo>
                  <a:pt x="426593" y="7874"/>
                </a:lnTo>
                <a:close/>
              </a:path>
              <a:path w="869314" h="55244">
                <a:moveTo>
                  <a:pt x="465963" y="7874"/>
                </a:moveTo>
                <a:lnTo>
                  <a:pt x="426593" y="7874"/>
                </a:lnTo>
                <a:lnTo>
                  <a:pt x="294766" y="8128"/>
                </a:lnTo>
                <a:lnTo>
                  <a:pt x="475646" y="8128"/>
                </a:lnTo>
                <a:lnTo>
                  <a:pt x="465963" y="7874"/>
                </a:lnTo>
                <a:close/>
              </a:path>
              <a:path w="869314" h="55244">
                <a:moveTo>
                  <a:pt x="170180" y="0"/>
                </a:moveTo>
                <a:lnTo>
                  <a:pt x="132635" y="0"/>
                </a:lnTo>
                <a:lnTo>
                  <a:pt x="140493" y="381"/>
                </a:lnTo>
                <a:lnTo>
                  <a:pt x="7112" y="381"/>
                </a:lnTo>
                <a:lnTo>
                  <a:pt x="1701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4319" y="2815844"/>
            <a:ext cx="833755" cy="64135"/>
          </a:xfrm>
          <a:custGeom>
            <a:avLst/>
            <a:gdLst/>
            <a:ahLst/>
            <a:cxnLst/>
            <a:rect l="l" t="t" r="r" b="b"/>
            <a:pathLst>
              <a:path w="833754" h="64135">
                <a:moveTo>
                  <a:pt x="26289" y="42671"/>
                </a:moveTo>
                <a:lnTo>
                  <a:pt x="13589" y="42671"/>
                </a:lnTo>
                <a:lnTo>
                  <a:pt x="56007" y="64134"/>
                </a:lnTo>
                <a:lnTo>
                  <a:pt x="58420" y="63245"/>
                </a:lnTo>
                <a:lnTo>
                  <a:pt x="59436" y="61340"/>
                </a:lnTo>
                <a:lnTo>
                  <a:pt x="60452" y="59308"/>
                </a:lnTo>
                <a:lnTo>
                  <a:pt x="59563" y="56895"/>
                </a:lnTo>
                <a:lnTo>
                  <a:pt x="57658" y="55879"/>
                </a:lnTo>
                <a:lnTo>
                  <a:pt x="41208" y="47473"/>
                </a:lnTo>
                <a:lnTo>
                  <a:pt x="29464" y="46354"/>
                </a:lnTo>
                <a:lnTo>
                  <a:pt x="28829" y="46354"/>
                </a:lnTo>
                <a:lnTo>
                  <a:pt x="16802" y="43560"/>
                </a:lnTo>
                <a:lnTo>
                  <a:pt x="1397" y="43560"/>
                </a:lnTo>
                <a:lnTo>
                  <a:pt x="26289" y="42671"/>
                </a:lnTo>
                <a:close/>
              </a:path>
              <a:path w="833754" h="64135">
                <a:moveTo>
                  <a:pt x="19528" y="34797"/>
                </a:moveTo>
                <a:lnTo>
                  <a:pt x="15621" y="34797"/>
                </a:lnTo>
                <a:lnTo>
                  <a:pt x="17843" y="35432"/>
                </a:lnTo>
                <a:lnTo>
                  <a:pt x="17647" y="35432"/>
                </a:lnTo>
                <a:lnTo>
                  <a:pt x="41208" y="47473"/>
                </a:lnTo>
                <a:lnTo>
                  <a:pt x="48133" y="48132"/>
                </a:lnTo>
                <a:lnTo>
                  <a:pt x="85851" y="48894"/>
                </a:lnTo>
                <a:lnTo>
                  <a:pt x="187404" y="48894"/>
                </a:lnTo>
                <a:lnTo>
                  <a:pt x="280549" y="37972"/>
                </a:lnTo>
                <a:lnTo>
                  <a:pt x="53043" y="37972"/>
                </a:lnTo>
                <a:lnTo>
                  <a:pt x="34374" y="36829"/>
                </a:lnTo>
                <a:lnTo>
                  <a:pt x="31481" y="36829"/>
                </a:lnTo>
                <a:lnTo>
                  <a:pt x="19528" y="34797"/>
                </a:lnTo>
                <a:close/>
              </a:path>
              <a:path w="833754" h="64135">
                <a:moveTo>
                  <a:pt x="31812" y="42671"/>
                </a:moveTo>
                <a:lnTo>
                  <a:pt x="26289" y="42671"/>
                </a:lnTo>
                <a:lnTo>
                  <a:pt x="1397" y="43560"/>
                </a:lnTo>
                <a:lnTo>
                  <a:pt x="16802" y="43560"/>
                </a:lnTo>
                <a:lnTo>
                  <a:pt x="28829" y="46354"/>
                </a:lnTo>
                <a:lnTo>
                  <a:pt x="29464" y="46354"/>
                </a:lnTo>
                <a:lnTo>
                  <a:pt x="41208" y="47473"/>
                </a:lnTo>
                <a:lnTo>
                  <a:pt x="31812" y="42671"/>
                </a:lnTo>
                <a:close/>
              </a:path>
              <a:path w="833754" h="64135">
                <a:moveTo>
                  <a:pt x="4699" y="42671"/>
                </a:moveTo>
                <a:lnTo>
                  <a:pt x="6168" y="43560"/>
                </a:lnTo>
                <a:lnTo>
                  <a:pt x="6328" y="43560"/>
                </a:lnTo>
                <a:lnTo>
                  <a:pt x="4699" y="42671"/>
                </a:lnTo>
                <a:close/>
              </a:path>
              <a:path w="833754" h="64135">
                <a:moveTo>
                  <a:pt x="16539" y="34289"/>
                </a:moveTo>
                <a:lnTo>
                  <a:pt x="6561" y="34289"/>
                </a:lnTo>
                <a:lnTo>
                  <a:pt x="5569" y="34797"/>
                </a:lnTo>
                <a:lnTo>
                  <a:pt x="4572" y="35432"/>
                </a:lnTo>
                <a:lnTo>
                  <a:pt x="3810" y="36829"/>
                </a:lnTo>
                <a:lnTo>
                  <a:pt x="3057" y="37972"/>
                </a:lnTo>
                <a:lnTo>
                  <a:pt x="3001" y="39877"/>
                </a:lnTo>
                <a:lnTo>
                  <a:pt x="3810" y="41147"/>
                </a:lnTo>
                <a:lnTo>
                  <a:pt x="3810" y="41275"/>
                </a:lnTo>
                <a:lnTo>
                  <a:pt x="4699" y="42671"/>
                </a:lnTo>
                <a:lnTo>
                  <a:pt x="6328" y="43560"/>
                </a:lnTo>
                <a:lnTo>
                  <a:pt x="15345" y="43560"/>
                </a:lnTo>
                <a:lnTo>
                  <a:pt x="13589" y="42671"/>
                </a:lnTo>
                <a:lnTo>
                  <a:pt x="31812" y="42671"/>
                </a:lnTo>
                <a:lnTo>
                  <a:pt x="26345" y="39877"/>
                </a:lnTo>
                <a:lnTo>
                  <a:pt x="3048" y="39877"/>
                </a:lnTo>
                <a:lnTo>
                  <a:pt x="2921" y="38226"/>
                </a:lnTo>
                <a:lnTo>
                  <a:pt x="23114" y="38226"/>
                </a:lnTo>
                <a:lnTo>
                  <a:pt x="17647" y="35432"/>
                </a:lnTo>
                <a:lnTo>
                  <a:pt x="17843" y="35432"/>
                </a:lnTo>
                <a:lnTo>
                  <a:pt x="15621" y="34797"/>
                </a:lnTo>
                <a:lnTo>
                  <a:pt x="19528" y="34797"/>
                </a:lnTo>
                <a:lnTo>
                  <a:pt x="16539" y="34289"/>
                </a:lnTo>
                <a:close/>
              </a:path>
              <a:path w="833754" h="64135">
                <a:moveTo>
                  <a:pt x="771189" y="6732"/>
                </a:moveTo>
                <a:lnTo>
                  <a:pt x="453084" y="6732"/>
                </a:lnTo>
                <a:lnTo>
                  <a:pt x="382143" y="13715"/>
                </a:lnTo>
                <a:lnTo>
                  <a:pt x="188353" y="37336"/>
                </a:lnTo>
                <a:lnTo>
                  <a:pt x="116623" y="37972"/>
                </a:lnTo>
                <a:lnTo>
                  <a:pt x="280549" y="37972"/>
                </a:lnTo>
                <a:lnTo>
                  <a:pt x="383514" y="25387"/>
                </a:lnTo>
                <a:lnTo>
                  <a:pt x="456692" y="18160"/>
                </a:lnTo>
                <a:lnTo>
                  <a:pt x="528193" y="13207"/>
                </a:lnTo>
                <a:lnTo>
                  <a:pt x="527939" y="13207"/>
                </a:lnTo>
                <a:lnTo>
                  <a:pt x="591312" y="11810"/>
                </a:lnTo>
                <a:lnTo>
                  <a:pt x="765048" y="11810"/>
                </a:lnTo>
                <a:lnTo>
                  <a:pt x="765048" y="11175"/>
                </a:lnTo>
                <a:lnTo>
                  <a:pt x="765937" y="10032"/>
                </a:lnTo>
                <a:lnTo>
                  <a:pt x="766324" y="10032"/>
                </a:lnTo>
                <a:lnTo>
                  <a:pt x="783971" y="7492"/>
                </a:lnTo>
                <a:lnTo>
                  <a:pt x="788035" y="7111"/>
                </a:lnTo>
                <a:lnTo>
                  <a:pt x="778256" y="7111"/>
                </a:lnTo>
                <a:lnTo>
                  <a:pt x="771189" y="6732"/>
                </a:lnTo>
                <a:close/>
              </a:path>
              <a:path w="833754" h="64135">
                <a:moveTo>
                  <a:pt x="6368" y="34289"/>
                </a:moveTo>
                <a:lnTo>
                  <a:pt x="0" y="34289"/>
                </a:lnTo>
                <a:lnTo>
                  <a:pt x="12192" y="34797"/>
                </a:lnTo>
                <a:lnTo>
                  <a:pt x="5569" y="34797"/>
                </a:lnTo>
                <a:lnTo>
                  <a:pt x="6368" y="34289"/>
                </a:lnTo>
                <a:close/>
              </a:path>
              <a:path w="833754" h="64135">
                <a:moveTo>
                  <a:pt x="214248" y="34289"/>
                </a:moveTo>
                <a:lnTo>
                  <a:pt x="16539" y="34289"/>
                </a:lnTo>
                <a:lnTo>
                  <a:pt x="19528" y="34797"/>
                </a:lnTo>
                <a:lnTo>
                  <a:pt x="209931" y="34797"/>
                </a:lnTo>
                <a:lnTo>
                  <a:pt x="214248" y="34289"/>
                </a:lnTo>
                <a:close/>
              </a:path>
              <a:path w="833754" h="64135">
                <a:moveTo>
                  <a:pt x="760856" y="18541"/>
                </a:moveTo>
                <a:lnTo>
                  <a:pt x="740536" y="18541"/>
                </a:lnTo>
                <a:lnTo>
                  <a:pt x="833246" y="19811"/>
                </a:lnTo>
                <a:lnTo>
                  <a:pt x="812927" y="19811"/>
                </a:lnTo>
                <a:lnTo>
                  <a:pt x="760856" y="18541"/>
                </a:lnTo>
                <a:close/>
              </a:path>
              <a:path w="833754" h="64135">
                <a:moveTo>
                  <a:pt x="801878" y="5079"/>
                </a:moveTo>
                <a:lnTo>
                  <a:pt x="799846" y="5460"/>
                </a:lnTo>
                <a:lnTo>
                  <a:pt x="794284" y="6732"/>
                </a:lnTo>
                <a:lnTo>
                  <a:pt x="800748" y="6732"/>
                </a:lnTo>
                <a:lnTo>
                  <a:pt x="795183" y="12515"/>
                </a:lnTo>
                <a:lnTo>
                  <a:pt x="799846" y="18541"/>
                </a:lnTo>
                <a:lnTo>
                  <a:pt x="760856" y="18541"/>
                </a:lnTo>
                <a:lnTo>
                  <a:pt x="812927" y="19811"/>
                </a:lnTo>
                <a:lnTo>
                  <a:pt x="804037" y="19811"/>
                </a:lnTo>
                <a:lnTo>
                  <a:pt x="805941" y="17906"/>
                </a:lnTo>
                <a:lnTo>
                  <a:pt x="807338" y="16636"/>
                </a:lnTo>
                <a:lnTo>
                  <a:pt x="808101" y="14858"/>
                </a:lnTo>
                <a:lnTo>
                  <a:pt x="807977" y="10032"/>
                </a:lnTo>
                <a:lnTo>
                  <a:pt x="807085" y="8000"/>
                </a:lnTo>
                <a:lnTo>
                  <a:pt x="805435" y="6732"/>
                </a:lnTo>
                <a:lnTo>
                  <a:pt x="803910" y="5460"/>
                </a:lnTo>
                <a:lnTo>
                  <a:pt x="801878" y="5079"/>
                </a:lnTo>
                <a:close/>
              </a:path>
              <a:path w="833754" h="64135">
                <a:moveTo>
                  <a:pt x="806450" y="18541"/>
                </a:moveTo>
                <a:lnTo>
                  <a:pt x="805307" y="18541"/>
                </a:lnTo>
                <a:lnTo>
                  <a:pt x="804037" y="19811"/>
                </a:lnTo>
                <a:lnTo>
                  <a:pt x="802894" y="19811"/>
                </a:lnTo>
                <a:lnTo>
                  <a:pt x="806450" y="18541"/>
                </a:lnTo>
                <a:close/>
              </a:path>
              <a:path w="833754" h="64135">
                <a:moveTo>
                  <a:pt x="767432" y="14858"/>
                </a:moveTo>
                <a:lnTo>
                  <a:pt x="734657" y="14858"/>
                </a:lnTo>
                <a:lnTo>
                  <a:pt x="750570" y="16763"/>
                </a:lnTo>
                <a:lnTo>
                  <a:pt x="765556" y="18287"/>
                </a:lnTo>
                <a:lnTo>
                  <a:pt x="769577" y="18541"/>
                </a:lnTo>
                <a:lnTo>
                  <a:pt x="799846" y="18541"/>
                </a:lnTo>
                <a:lnTo>
                  <a:pt x="795894" y="17525"/>
                </a:lnTo>
                <a:lnTo>
                  <a:pt x="796163" y="17525"/>
                </a:lnTo>
                <a:lnTo>
                  <a:pt x="767432" y="14858"/>
                </a:lnTo>
                <a:close/>
              </a:path>
              <a:path w="833754" h="64135">
                <a:moveTo>
                  <a:pt x="795246" y="6732"/>
                </a:moveTo>
                <a:lnTo>
                  <a:pt x="792087" y="6732"/>
                </a:lnTo>
                <a:lnTo>
                  <a:pt x="783971" y="7492"/>
                </a:lnTo>
                <a:lnTo>
                  <a:pt x="766324" y="10032"/>
                </a:lnTo>
                <a:lnTo>
                  <a:pt x="765937" y="10032"/>
                </a:lnTo>
                <a:lnTo>
                  <a:pt x="765048" y="11175"/>
                </a:lnTo>
                <a:lnTo>
                  <a:pt x="765048" y="13715"/>
                </a:lnTo>
                <a:lnTo>
                  <a:pt x="766190" y="14858"/>
                </a:lnTo>
                <a:lnTo>
                  <a:pt x="767432" y="14858"/>
                </a:lnTo>
                <a:lnTo>
                  <a:pt x="796163" y="17525"/>
                </a:lnTo>
                <a:lnTo>
                  <a:pt x="795894" y="17525"/>
                </a:lnTo>
                <a:lnTo>
                  <a:pt x="799846" y="18541"/>
                </a:lnTo>
                <a:lnTo>
                  <a:pt x="795719" y="13207"/>
                </a:lnTo>
                <a:lnTo>
                  <a:pt x="794638" y="13207"/>
                </a:lnTo>
                <a:lnTo>
                  <a:pt x="794638" y="11810"/>
                </a:lnTo>
                <a:lnTo>
                  <a:pt x="795861" y="11810"/>
                </a:lnTo>
                <a:lnTo>
                  <a:pt x="800382" y="7111"/>
                </a:lnTo>
                <a:lnTo>
                  <a:pt x="785748" y="7111"/>
                </a:lnTo>
                <a:lnTo>
                  <a:pt x="795246" y="6732"/>
                </a:lnTo>
                <a:close/>
              </a:path>
              <a:path w="833754" h="64135">
                <a:moveTo>
                  <a:pt x="765048" y="11810"/>
                </a:moveTo>
                <a:lnTo>
                  <a:pt x="710912" y="11810"/>
                </a:lnTo>
                <a:lnTo>
                  <a:pt x="734501" y="14858"/>
                </a:lnTo>
                <a:lnTo>
                  <a:pt x="766190" y="14858"/>
                </a:lnTo>
                <a:lnTo>
                  <a:pt x="765048" y="13715"/>
                </a:lnTo>
                <a:lnTo>
                  <a:pt x="765048" y="11810"/>
                </a:lnTo>
                <a:close/>
              </a:path>
              <a:path w="833754" h="64135">
                <a:moveTo>
                  <a:pt x="794638" y="11810"/>
                </a:moveTo>
                <a:lnTo>
                  <a:pt x="794638" y="13207"/>
                </a:lnTo>
                <a:lnTo>
                  <a:pt x="795183" y="12515"/>
                </a:lnTo>
                <a:lnTo>
                  <a:pt x="794638" y="11810"/>
                </a:lnTo>
                <a:close/>
              </a:path>
              <a:path w="833754" h="64135">
                <a:moveTo>
                  <a:pt x="795183" y="12515"/>
                </a:moveTo>
                <a:lnTo>
                  <a:pt x="794516" y="13207"/>
                </a:lnTo>
                <a:lnTo>
                  <a:pt x="795719" y="13207"/>
                </a:lnTo>
                <a:lnTo>
                  <a:pt x="795183" y="12515"/>
                </a:lnTo>
                <a:close/>
              </a:path>
              <a:path w="833754" h="64135">
                <a:moveTo>
                  <a:pt x="795861" y="11810"/>
                </a:moveTo>
                <a:lnTo>
                  <a:pt x="794638" y="11810"/>
                </a:lnTo>
                <a:lnTo>
                  <a:pt x="795183" y="12515"/>
                </a:lnTo>
                <a:lnTo>
                  <a:pt x="795861" y="11810"/>
                </a:lnTo>
                <a:close/>
              </a:path>
              <a:path w="833754" h="64135">
                <a:moveTo>
                  <a:pt x="792087" y="6732"/>
                </a:moveTo>
                <a:lnTo>
                  <a:pt x="784092" y="7111"/>
                </a:lnTo>
                <a:lnTo>
                  <a:pt x="788034" y="7111"/>
                </a:lnTo>
                <a:lnTo>
                  <a:pt x="792087" y="6732"/>
                </a:lnTo>
                <a:close/>
              </a:path>
              <a:path w="833754" h="64135">
                <a:moveTo>
                  <a:pt x="800748" y="6732"/>
                </a:moveTo>
                <a:lnTo>
                  <a:pt x="795246" y="6732"/>
                </a:lnTo>
                <a:lnTo>
                  <a:pt x="785748" y="7111"/>
                </a:lnTo>
                <a:lnTo>
                  <a:pt x="800382" y="7111"/>
                </a:lnTo>
                <a:lnTo>
                  <a:pt x="800748" y="6732"/>
                </a:lnTo>
                <a:close/>
              </a:path>
              <a:path w="833754" h="64135">
                <a:moveTo>
                  <a:pt x="711327" y="0"/>
                </a:moveTo>
                <a:lnTo>
                  <a:pt x="590931" y="0"/>
                </a:lnTo>
                <a:lnTo>
                  <a:pt x="527685" y="1396"/>
                </a:lnTo>
                <a:lnTo>
                  <a:pt x="527304" y="1396"/>
                </a:lnTo>
                <a:lnTo>
                  <a:pt x="452078" y="6732"/>
                </a:lnTo>
                <a:lnTo>
                  <a:pt x="769412" y="6732"/>
                </a:lnTo>
                <a:lnTo>
                  <a:pt x="751839" y="5079"/>
                </a:lnTo>
                <a:lnTo>
                  <a:pt x="7113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14725" y="3054223"/>
            <a:ext cx="377190" cy="81280"/>
          </a:xfrm>
          <a:custGeom>
            <a:avLst/>
            <a:gdLst/>
            <a:ahLst/>
            <a:cxnLst/>
            <a:rect l="l" t="t" r="r" b="b"/>
            <a:pathLst>
              <a:path w="377189" h="81280">
                <a:moveTo>
                  <a:pt x="8003" y="66321"/>
                </a:moveTo>
                <a:lnTo>
                  <a:pt x="10033" y="68452"/>
                </a:lnTo>
                <a:lnTo>
                  <a:pt x="12700" y="70738"/>
                </a:lnTo>
                <a:lnTo>
                  <a:pt x="13208" y="71247"/>
                </a:lnTo>
                <a:lnTo>
                  <a:pt x="17017" y="73787"/>
                </a:lnTo>
                <a:lnTo>
                  <a:pt x="19176" y="74675"/>
                </a:lnTo>
                <a:lnTo>
                  <a:pt x="61975" y="80517"/>
                </a:lnTo>
                <a:lnTo>
                  <a:pt x="64388" y="80772"/>
                </a:lnTo>
                <a:lnTo>
                  <a:pt x="66675" y="79121"/>
                </a:lnTo>
                <a:lnTo>
                  <a:pt x="67358" y="74675"/>
                </a:lnTo>
                <a:lnTo>
                  <a:pt x="67437" y="74167"/>
                </a:lnTo>
                <a:lnTo>
                  <a:pt x="65659" y="71881"/>
                </a:lnTo>
                <a:lnTo>
                  <a:pt x="63246" y="71627"/>
                </a:lnTo>
                <a:lnTo>
                  <a:pt x="31356" y="66801"/>
                </a:lnTo>
                <a:lnTo>
                  <a:pt x="8889" y="66801"/>
                </a:lnTo>
                <a:lnTo>
                  <a:pt x="8003" y="66321"/>
                </a:lnTo>
                <a:close/>
              </a:path>
              <a:path w="377189" h="81280">
                <a:moveTo>
                  <a:pt x="7492" y="65786"/>
                </a:moveTo>
                <a:lnTo>
                  <a:pt x="8003" y="66321"/>
                </a:lnTo>
                <a:lnTo>
                  <a:pt x="8889" y="66801"/>
                </a:lnTo>
                <a:lnTo>
                  <a:pt x="7492" y="65786"/>
                </a:lnTo>
                <a:close/>
              </a:path>
              <a:path w="377189" h="81280">
                <a:moveTo>
                  <a:pt x="21858" y="65786"/>
                </a:moveTo>
                <a:lnTo>
                  <a:pt x="7492" y="65786"/>
                </a:lnTo>
                <a:lnTo>
                  <a:pt x="8889" y="66801"/>
                </a:lnTo>
                <a:lnTo>
                  <a:pt x="31356" y="66801"/>
                </a:lnTo>
                <a:lnTo>
                  <a:pt x="28182" y="66321"/>
                </a:lnTo>
                <a:lnTo>
                  <a:pt x="23048" y="66321"/>
                </a:lnTo>
                <a:lnTo>
                  <a:pt x="21858" y="65786"/>
                </a:lnTo>
                <a:close/>
              </a:path>
              <a:path w="377189" h="81280">
                <a:moveTo>
                  <a:pt x="11108" y="55879"/>
                </a:moveTo>
                <a:lnTo>
                  <a:pt x="1142" y="55879"/>
                </a:lnTo>
                <a:lnTo>
                  <a:pt x="5334" y="61213"/>
                </a:lnTo>
                <a:lnTo>
                  <a:pt x="2539" y="61213"/>
                </a:lnTo>
                <a:lnTo>
                  <a:pt x="2921" y="61849"/>
                </a:lnTo>
                <a:lnTo>
                  <a:pt x="3810" y="63246"/>
                </a:lnTo>
                <a:lnTo>
                  <a:pt x="5841" y="65150"/>
                </a:lnTo>
                <a:lnTo>
                  <a:pt x="8003" y="66321"/>
                </a:lnTo>
                <a:lnTo>
                  <a:pt x="7492" y="65786"/>
                </a:lnTo>
                <a:lnTo>
                  <a:pt x="21858" y="65786"/>
                </a:lnTo>
                <a:lnTo>
                  <a:pt x="20447" y="65150"/>
                </a:lnTo>
                <a:lnTo>
                  <a:pt x="21701" y="65150"/>
                </a:lnTo>
                <a:lnTo>
                  <a:pt x="19722" y="63410"/>
                </a:lnTo>
                <a:lnTo>
                  <a:pt x="19558" y="63246"/>
                </a:lnTo>
                <a:lnTo>
                  <a:pt x="17755" y="61213"/>
                </a:lnTo>
                <a:lnTo>
                  <a:pt x="4916" y="61213"/>
                </a:lnTo>
                <a:lnTo>
                  <a:pt x="2159" y="60198"/>
                </a:lnTo>
                <a:lnTo>
                  <a:pt x="16382" y="60198"/>
                </a:lnTo>
                <a:lnTo>
                  <a:pt x="6476" y="59943"/>
                </a:lnTo>
                <a:lnTo>
                  <a:pt x="11108" y="55879"/>
                </a:lnTo>
                <a:close/>
              </a:path>
              <a:path w="377189" h="81280">
                <a:moveTo>
                  <a:pt x="20447" y="65150"/>
                </a:moveTo>
                <a:lnTo>
                  <a:pt x="23048" y="66321"/>
                </a:lnTo>
                <a:lnTo>
                  <a:pt x="21958" y="65379"/>
                </a:lnTo>
                <a:lnTo>
                  <a:pt x="20447" y="65150"/>
                </a:lnTo>
                <a:close/>
              </a:path>
              <a:path w="377189" h="81280">
                <a:moveTo>
                  <a:pt x="21958" y="65379"/>
                </a:moveTo>
                <a:lnTo>
                  <a:pt x="23018" y="66321"/>
                </a:lnTo>
                <a:lnTo>
                  <a:pt x="28182" y="66321"/>
                </a:lnTo>
                <a:lnTo>
                  <a:pt x="21958" y="65379"/>
                </a:lnTo>
                <a:close/>
              </a:path>
              <a:path w="377189" h="81280">
                <a:moveTo>
                  <a:pt x="21701" y="65150"/>
                </a:moveTo>
                <a:lnTo>
                  <a:pt x="20447" y="65150"/>
                </a:lnTo>
                <a:lnTo>
                  <a:pt x="21958" y="65379"/>
                </a:lnTo>
                <a:lnTo>
                  <a:pt x="21701" y="65150"/>
                </a:lnTo>
                <a:close/>
              </a:path>
              <a:path w="377189" h="81280">
                <a:moveTo>
                  <a:pt x="1142" y="55879"/>
                </a:moveTo>
                <a:lnTo>
                  <a:pt x="4916" y="61213"/>
                </a:lnTo>
                <a:lnTo>
                  <a:pt x="5334" y="61213"/>
                </a:lnTo>
                <a:lnTo>
                  <a:pt x="1142" y="55879"/>
                </a:lnTo>
                <a:close/>
              </a:path>
              <a:path w="377189" h="81280">
                <a:moveTo>
                  <a:pt x="12700" y="54482"/>
                </a:moveTo>
                <a:lnTo>
                  <a:pt x="6476" y="59943"/>
                </a:lnTo>
                <a:lnTo>
                  <a:pt x="16382" y="60198"/>
                </a:lnTo>
                <a:lnTo>
                  <a:pt x="17017" y="60198"/>
                </a:lnTo>
                <a:lnTo>
                  <a:pt x="15875" y="58674"/>
                </a:lnTo>
                <a:lnTo>
                  <a:pt x="15310" y="58165"/>
                </a:lnTo>
                <a:lnTo>
                  <a:pt x="13970" y="58165"/>
                </a:lnTo>
                <a:lnTo>
                  <a:pt x="13292" y="57276"/>
                </a:lnTo>
                <a:lnTo>
                  <a:pt x="13080" y="57276"/>
                </a:lnTo>
                <a:lnTo>
                  <a:pt x="13053" y="57028"/>
                </a:lnTo>
                <a:lnTo>
                  <a:pt x="12808" y="56641"/>
                </a:lnTo>
                <a:lnTo>
                  <a:pt x="11937" y="55499"/>
                </a:lnTo>
                <a:lnTo>
                  <a:pt x="12573" y="55499"/>
                </a:lnTo>
                <a:lnTo>
                  <a:pt x="12336" y="54990"/>
                </a:lnTo>
                <a:lnTo>
                  <a:pt x="12636" y="54990"/>
                </a:lnTo>
                <a:lnTo>
                  <a:pt x="12700" y="54482"/>
                </a:lnTo>
                <a:close/>
              </a:path>
              <a:path w="377189" h="81280">
                <a:moveTo>
                  <a:pt x="128621" y="50037"/>
                </a:moveTo>
                <a:lnTo>
                  <a:pt x="10033" y="50037"/>
                </a:lnTo>
                <a:lnTo>
                  <a:pt x="12319" y="51815"/>
                </a:lnTo>
                <a:lnTo>
                  <a:pt x="13335" y="53721"/>
                </a:lnTo>
                <a:lnTo>
                  <a:pt x="13230" y="55499"/>
                </a:lnTo>
                <a:lnTo>
                  <a:pt x="13123" y="55879"/>
                </a:lnTo>
                <a:lnTo>
                  <a:pt x="13258" y="56285"/>
                </a:lnTo>
                <a:lnTo>
                  <a:pt x="13438" y="56641"/>
                </a:lnTo>
                <a:lnTo>
                  <a:pt x="14604" y="57530"/>
                </a:lnTo>
                <a:lnTo>
                  <a:pt x="15875" y="58674"/>
                </a:lnTo>
                <a:lnTo>
                  <a:pt x="17017" y="60198"/>
                </a:lnTo>
                <a:lnTo>
                  <a:pt x="35665" y="60198"/>
                </a:lnTo>
                <a:lnTo>
                  <a:pt x="57255" y="58674"/>
                </a:lnTo>
                <a:lnTo>
                  <a:pt x="58359" y="58674"/>
                </a:lnTo>
                <a:lnTo>
                  <a:pt x="128621" y="50037"/>
                </a:lnTo>
                <a:close/>
              </a:path>
              <a:path w="377189" h="81280">
                <a:moveTo>
                  <a:pt x="358756" y="10210"/>
                </a:moveTo>
                <a:lnTo>
                  <a:pt x="357642" y="10210"/>
                </a:lnTo>
                <a:lnTo>
                  <a:pt x="347307" y="12349"/>
                </a:lnTo>
                <a:lnTo>
                  <a:pt x="346355" y="12349"/>
                </a:lnTo>
                <a:lnTo>
                  <a:pt x="331597" y="13588"/>
                </a:lnTo>
                <a:lnTo>
                  <a:pt x="306825" y="16255"/>
                </a:lnTo>
                <a:lnTo>
                  <a:pt x="277749" y="18668"/>
                </a:lnTo>
                <a:lnTo>
                  <a:pt x="277495" y="18668"/>
                </a:lnTo>
                <a:lnTo>
                  <a:pt x="57946" y="45956"/>
                </a:lnTo>
                <a:lnTo>
                  <a:pt x="36575" y="47371"/>
                </a:lnTo>
                <a:lnTo>
                  <a:pt x="4572" y="47371"/>
                </a:lnTo>
                <a:lnTo>
                  <a:pt x="2921" y="48132"/>
                </a:lnTo>
                <a:lnTo>
                  <a:pt x="1650" y="49529"/>
                </a:lnTo>
                <a:lnTo>
                  <a:pt x="1235" y="50037"/>
                </a:lnTo>
                <a:lnTo>
                  <a:pt x="471" y="51053"/>
                </a:lnTo>
                <a:lnTo>
                  <a:pt x="0" y="52704"/>
                </a:lnTo>
                <a:lnTo>
                  <a:pt x="145" y="53721"/>
                </a:lnTo>
                <a:lnTo>
                  <a:pt x="253" y="54482"/>
                </a:lnTo>
                <a:lnTo>
                  <a:pt x="362" y="57530"/>
                </a:lnTo>
                <a:lnTo>
                  <a:pt x="485" y="58165"/>
                </a:lnTo>
                <a:lnTo>
                  <a:pt x="1949" y="59943"/>
                </a:lnTo>
                <a:lnTo>
                  <a:pt x="1777" y="59436"/>
                </a:lnTo>
                <a:lnTo>
                  <a:pt x="1217" y="57530"/>
                </a:lnTo>
                <a:lnTo>
                  <a:pt x="1142" y="55879"/>
                </a:lnTo>
                <a:lnTo>
                  <a:pt x="11108" y="55879"/>
                </a:lnTo>
                <a:lnTo>
                  <a:pt x="12121" y="54990"/>
                </a:lnTo>
                <a:lnTo>
                  <a:pt x="12336" y="54990"/>
                </a:lnTo>
                <a:lnTo>
                  <a:pt x="10033" y="50037"/>
                </a:lnTo>
                <a:lnTo>
                  <a:pt x="128621" y="50037"/>
                </a:lnTo>
                <a:lnTo>
                  <a:pt x="278768" y="31779"/>
                </a:lnTo>
                <a:lnTo>
                  <a:pt x="278391" y="31779"/>
                </a:lnTo>
                <a:lnTo>
                  <a:pt x="309372" y="29337"/>
                </a:lnTo>
                <a:lnTo>
                  <a:pt x="333093" y="26786"/>
                </a:lnTo>
                <a:lnTo>
                  <a:pt x="347318" y="25575"/>
                </a:lnTo>
                <a:lnTo>
                  <a:pt x="349083" y="23496"/>
                </a:lnTo>
                <a:lnTo>
                  <a:pt x="357419" y="12349"/>
                </a:lnTo>
                <a:lnTo>
                  <a:pt x="357566" y="12023"/>
                </a:lnTo>
                <a:lnTo>
                  <a:pt x="358756" y="10210"/>
                </a:lnTo>
                <a:close/>
              </a:path>
              <a:path w="377189" h="81280">
                <a:moveTo>
                  <a:pt x="13258" y="56285"/>
                </a:moveTo>
                <a:lnTo>
                  <a:pt x="13138" y="56641"/>
                </a:lnTo>
                <a:lnTo>
                  <a:pt x="13103" y="57028"/>
                </a:lnTo>
                <a:lnTo>
                  <a:pt x="13970" y="58165"/>
                </a:lnTo>
                <a:lnTo>
                  <a:pt x="13335" y="56641"/>
                </a:lnTo>
                <a:lnTo>
                  <a:pt x="13258" y="56285"/>
                </a:lnTo>
                <a:close/>
              </a:path>
              <a:path w="377189" h="81280">
                <a:moveTo>
                  <a:pt x="13438" y="56641"/>
                </a:moveTo>
                <a:lnTo>
                  <a:pt x="13496" y="57028"/>
                </a:lnTo>
                <a:lnTo>
                  <a:pt x="13970" y="58165"/>
                </a:lnTo>
                <a:lnTo>
                  <a:pt x="15310" y="58165"/>
                </a:lnTo>
                <a:lnTo>
                  <a:pt x="14604" y="57530"/>
                </a:lnTo>
                <a:lnTo>
                  <a:pt x="13438" y="56641"/>
                </a:lnTo>
                <a:close/>
              </a:path>
              <a:path w="377189" h="81280">
                <a:moveTo>
                  <a:pt x="13103" y="57028"/>
                </a:moveTo>
                <a:lnTo>
                  <a:pt x="13080" y="57276"/>
                </a:lnTo>
                <a:lnTo>
                  <a:pt x="13292" y="57276"/>
                </a:lnTo>
                <a:lnTo>
                  <a:pt x="13103" y="57028"/>
                </a:lnTo>
                <a:close/>
              </a:path>
              <a:path w="377189" h="81280">
                <a:moveTo>
                  <a:pt x="11937" y="55499"/>
                </a:moveTo>
                <a:lnTo>
                  <a:pt x="13103" y="57028"/>
                </a:lnTo>
                <a:lnTo>
                  <a:pt x="13010" y="56641"/>
                </a:lnTo>
                <a:lnTo>
                  <a:pt x="12970" y="56285"/>
                </a:lnTo>
                <a:lnTo>
                  <a:pt x="11937" y="55499"/>
                </a:lnTo>
                <a:close/>
              </a:path>
              <a:path w="377189" h="81280">
                <a:moveTo>
                  <a:pt x="12970" y="56285"/>
                </a:moveTo>
                <a:lnTo>
                  <a:pt x="13053" y="57028"/>
                </a:lnTo>
                <a:lnTo>
                  <a:pt x="13138" y="56641"/>
                </a:lnTo>
                <a:lnTo>
                  <a:pt x="13438" y="56641"/>
                </a:lnTo>
                <a:lnTo>
                  <a:pt x="12970" y="56285"/>
                </a:lnTo>
                <a:close/>
              </a:path>
              <a:path w="377189" h="81280">
                <a:moveTo>
                  <a:pt x="12996" y="55499"/>
                </a:moveTo>
                <a:lnTo>
                  <a:pt x="12970" y="56285"/>
                </a:lnTo>
                <a:lnTo>
                  <a:pt x="13438" y="56641"/>
                </a:lnTo>
                <a:lnTo>
                  <a:pt x="13138" y="56641"/>
                </a:lnTo>
                <a:lnTo>
                  <a:pt x="13208" y="55879"/>
                </a:lnTo>
                <a:lnTo>
                  <a:pt x="12996" y="55499"/>
                </a:lnTo>
                <a:close/>
              </a:path>
              <a:path w="377189" h="81280">
                <a:moveTo>
                  <a:pt x="12700" y="54482"/>
                </a:moveTo>
                <a:lnTo>
                  <a:pt x="12573" y="55499"/>
                </a:lnTo>
                <a:lnTo>
                  <a:pt x="11937" y="55499"/>
                </a:lnTo>
                <a:lnTo>
                  <a:pt x="12970" y="56285"/>
                </a:lnTo>
                <a:lnTo>
                  <a:pt x="12883" y="55499"/>
                </a:lnTo>
                <a:lnTo>
                  <a:pt x="12826" y="54990"/>
                </a:lnTo>
                <a:lnTo>
                  <a:pt x="12700" y="54482"/>
                </a:lnTo>
                <a:close/>
              </a:path>
              <a:path w="377189" h="81280">
                <a:moveTo>
                  <a:pt x="13290" y="54482"/>
                </a:moveTo>
                <a:lnTo>
                  <a:pt x="12700" y="54482"/>
                </a:lnTo>
                <a:lnTo>
                  <a:pt x="12826" y="54990"/>
                </a:lnTo>
                <a:lnTo>
                  <a:pt x="12996" y="55499"/>
                </a:lnTo>
                <a:lnTo>
                  <a:pt x="13123" y="55879"/>
                </a:lnTo>
                <a:lnTo>
                  <a:pt x="13230" y="55499"/>
                </a:lnTo>
                <a:lnTo>
                  <a:pt x="13290" y="54482"/>
                </a:lnTo>
                <a:close/>
              </a:path>
              <a:path w="377189" h="81280">
                <a:moveTo>
                  <a:pt x="12636" y="54990"/>
                </a:moveTo>
                <a:lnTo>
                  <a:pt x="12336" y="54990"/>
                </a:lnTo>
                <a:lnTo>
                  <a:pt x="12573" y="55499"/>
                </a:lnTo>
                <a:lnTo>
                  <a:pt x="12636" y="54990"/>
                </a:lnTo>
                <a:close/>
              </a:path>
              <a:path w="377189" h="81280">
                <a:moveTo>
                  <a:pt x="10033" y="50037"/>
                </a:moveTo>
                <a:lnTo>
                  <a:pt x="12336" y="54990"/>
                </a:lnTo>
                <a:lnTo>
                  <a:pt x="12121" y="54990"/>
                </a:lnTo>
                <a:lnTo>
                  <a:pt x="12700" y="54482"/>
                </a:lnTo>
                <a:lnTo>
                  <a:pt x="13290" y="54482"/>
                </a:lnTo>
                <a:lnTo>
                  <a:pt x="13335" y="53721"/>
                </a:lnTo>
                <a:lnTo>
                  <a:pt x="12319" y="51815"/>
                </a:lnTo>
                <a:lnTo>
                  <a:pt x="10033" y="50037"/>
                </a:lnTo>
                <a:close/>
              </a:path>
              <a:path w="377189" h="81280">
                <a:moveTo>
                  <a:pt x="60007" y="45717"/>
                </a:moveTo>
                <a:lnTo>
                  <a:pt x="56611" y="45956"/>
                </a:lnTo>
                <a:lnTo>
                  <a:pt x="57946" y="45956"/>
                </a:lnTo>
                <a:lnTo>
                  <a:pt x="60007" y="45717"/>
                </a:lnTo>
                <a:close/>
              </a:path>
              <a:path w="377189" h="81280">
                <a:moveTo>
                  <a:pt x="366149" y="21775"/>
                </a:moveTo>
                <a:lnTo>
                  <a:pt x="365871" y="21775"/>
                </a:lnTo>
                <a:lnTo>
                  <a:pt x="360275" y="23113"/>
                </a:lnTo>
                <a:lnTo>
                  <a:pt x="360552" y="23113"/>
                </a:lnTo>
                <a:lnTo>
                  <a:pt x="349526" y="25400"/>
                </a:lnTo>
                <a:lnTo>
                  <a:pt x="347318" y="25575"/>
                </a:lnTo>
                <a:lnTo>
                  <a:pt x="339598" y="34671"/>
                </a:lnTo>
                <a:lnTo>
                  <a:pt x="338582" y="36067"/>
                </a:lnTo>
                <a:lnTo>
                  <a:pt x="338582" y="37591"/>
                </a:lnTo>
                <a:lnTo>
                  <a:pt x="339598" y="38735"/>
                </a:lnTo>
                <a:lnTo>
                  <a:pt x="340487" y="40004"/>
                </a:lnTo>
                <a:lnTo>
                  <a:pt x="342264" y="40259"/>
                </a:lnTo>
                <a:lnTo>
                  <a:pt x="343535" y="39497"/>
                </a:lnTo>
                <a:lnTo>
                  <a:pt x="355980" y="32257"/>
                </a:lnTo>
                <a:lnTo>
                  <a:pt x="357124" y="31241"/>
                </a:lnTo>
                <a:lnTo>
                  <a:pt x="366149" y="21775"/>
                </a:lnTo>
                <a:close/>
              </a:path>
              <a:path w="377189" h="81280">
                <a:moveTo>
                  <a:pt x="361621" y="9119"/>
                </a:moveTo>
                <a:lnTo>
                  <a:pt x="359016" y="9809"/>
                </a:lnTo>
                <a:lnTo>
                  <a:pt x="356967" y="12953"/>
                </a:lnTo>
                <a:lnTo>
                  <a:pt x="349088" y="23496"/>
                </a:lnTo>
                <a:lnTo>
                  <a:pt x="347318" y="25575"/>
                </a:lnTo>
                <a:lnTo>
                  <a:pt x="349376" y="25400"/>
                </a:lnTo>
                <a:lnTo>
                  <a:pt x="349526" y="25400"/>
                </a:lnTo>
                <a:lnTo>
                  <a:pt x="360552" y="23113"/>
                </a:lnTo>
                <a:lnTo>
                  <a:pt x="360275" y="23113"/>
                </a:lnTo>
                <a:lnTo>
                  <a:pt x="365871" y="21775"/>
                </a:lnTo>
                <a:lnTo>
                  <a:pt x="366149" y="21775"/>
                </a:lnTo>
                <a:lnTo>
                  <a:pt x="367538" y="20319"/>
                </a:lnTo>
                <a:lnTo>
                  <a:pt x="373568" y="13842"/>
                </a:lnTo>
                <a:lnTo>
                  <a:pt x="362330" y="13842"/>
                </a:lnTo>
                <a:lnTo>
                  <a:pt x="362288" y="13588"/>
                </a:lnTo>
                <a:lnTo>
                  <a:pt x="362182" y="12953"/>
                </a:lnTo>
                <a:lnTo>
                  <a:pt x="362082" y="12349"/>
                </a:lnTo>
                <a:lnTo>
                  <a:pt x="361971" y="12023"/>
                </a:lnTo>
                <a:lnTo>
                  <a:pt x="361896" y="11299"/>
                </a:lnTo>
                <a:lnTo>
                  <a:pt x="361833" y="10540"/>
                </a:lnTo>
                <a:lnTo>
                  <a:pt x="361721" y="10210"/>
                </a:lnTo>
                <a:lnTo>
                  <a:pt x="361621" y="9119"/>
                </a:lnTo>
                <a:close/>
              </a:path>
              <a:path w="377189" h="81280">
                <a:moveTo>
                  <a:pt x="376070" y="11299"/>
                </a:moveTo>
                <a:lnTo>
                  <a:pt x="375719" y="11556"/>
                </a:lnTo>
                <a:lnTo>
                  <a:pt x="374396" y="12953"/>
                </a:lnTo>
                <a:lnTo>
                  <a:pt x="367538" y="20319"/>
                </a:lnTo>
                <a:lnTo>
                  <a:pt x="366149" y="21775"/>
                </a:lnTo>
                <a:lnTo>
                  <a:pt x="369570" y="20954"/>
                </a:lnTo>
                <a:lnTo>
                  <a:pt x="371475" y="20574"/>
                </a:lnTo>
                <a:lnTo>
                  <a:pt x="373125" y="19303"/>
                </a:lnTo>
                <a:lnTo>
                  <a:pt x="374141" y="17652"/>
                </a:lnTo>
                <a:lnTo>
                  <a:pt x="374903" y="16255"/>
                </a:lnTo>
                <a:lnTo>
                  <a:pt x="375665" y="13842"/>
                </a:lnTo>
                <a:lnTo>
                  <a:pt x="375786" y="12349"/>
                </a:lnTo>
                <a:lnTo>
                  <a:pt x="375898" y="12023"/>
                </a:lnTo>
                <a:lnTo>
                  <a:pt x="376004" y="11684"/>
                </a:lnTo>
                <a:lnTo>
                  <a:pt x="376070" y="11299"/>
                </a:lnTo>
                <a:close/>
              </a:path>
              <a:path w="377189" h="81280">
                <a:moveTo>
                  <a:pt x="376315" y="8000"/>
                </a:moveTo>
                <a:lnTo>
                  <a:pt x="366775" y="8000"/>
                </a:lnTo>
                <a:lnTo>
                  <a:pt x="362681" y="11299"/>
                </a:lnTo>
                <a:lnTo>
                  <a:pt x="362646" y="11556"/>
                </a:lnTo>
                <a:lnTo>
                  <a:pt x="362536" y="12349"/>
                </a:lnTo>
                <a:lnTo>
                  <a:pt x="362453" y="12953"/>
                </a:lnTo>
                <a:lnTo>
                  <a:pt x="362330" y="13842"/>
                </a:lnTo>
                <a:lnTo>
                  <a:pt x="373568" y="13842"/>
                </a:lnTo>
                <a:lnTo>
                  <a:pt x="375963" y="11299"/>
                </a:lnTo>
                <a:lnTo>
                  <a:pt x="376139" y="10540"/>
                </a:lnTo>
                <a:lnTo>
                  <a:pt x="376248" y="9119"/>
                </a:lnTo>
                <a:lnTo>
                  <a:pt x="376315" y="8000"/>
                </a:lnTo>
                <a:close/>
              </a:path>
              <a:path w="377189" h="81280">
                <a:moveTo>
                  <a:pt x="366775" y="8000"/>
                </a:moveTo>
                <a:lnTo>
                  <a:pt x="363474" y="8636"/>
                </a:lnTo>
                <a:lnTo>
                  <a:pt x="361621" y="9119"/>
                </a:lnTo>
                <a:lnTo>
                  <a:pt x="361721" y="10210"/>
                </a:lnTo>
                <a:lnTo>
                  <a:pt x="361833" y="10540"/>
                </a:lnTo>
                <a:lnTo>
                  <a:pt x="361896" y="11299"/>
                </a:lnTo>
                <a:lnTo>
                  <a:pt x="361971" y="12023"/>
                </a:lnTo>
                <a:lnTo>
                  <a:pt x="362083" y="12349"/>
                </a:lnTo>
                <a:lnTo>
                  <a:pt x="362182" y="12953"/>
                </a:lnTo>
                <a:lnTo>
                  <a:pt x="362288" y="13588"/>
                </a:lnTo>
                <a:lnTo>
                  <a:pt x="362453" y="12953"/>
                </a:lnTo>
                <a:lnTo>
                  <a:pt x="362536" y="12349"/>
                </a:lnTo>
                <a:lnTo>
                  <a:pt x="362628" y="11684"/>
                </a:lnTo>
                <a:lnTo>
                  <a:pt x="362203" y="11684"/>
                </a:lnTo>
                <a:lnTo>
                  <a:pt x="362817" y="10210"/>
                </a:lnTo>
                <a:lnTo>
                  <a:pt x="364033" y="10210"/>
                </a:lnTo>
                <a:lnTo>
                  <a:pt x="366775" y="8000"/>
                </a:lnTo>
                <a:close/>
              </a:path>
              <a:path w="377189" h="81280">
                <a:moveTo>
                  <a:pt x="362681" y="11299"/>
                </a:moveTo>
                <a:lnTo>
                  <a:pt x="362203" y="11684"/>
                </a:lnTo>
                <a:lnTo>
                  <a:pt x="362628" y="11684"/>
                </a:lnTo>
                <a:lnTo>
                  <a:pt x="362681" y="11299"/>
                </a:lnTo>
                <a:close/>
              </a:path>
              <a:path w="377189" h="81280">
                <a:moveTo>
                  <a:pt x="362786" y="10540"/>
                </a:moveTo>
                <a:lnTo>
                  <a:pt x="362364" y="11299"/>
                </a:lnTo>
                <a:lnTo>
                  <a:pt x="362256" y="11556"/>
                </a:lnTo>
                <a:lnTo>
                  <a:pt x="362681" y="11299"/>
                </a:lnTo>
                <a:lnTo>
                  <a:pt x="362786" y="10540"/>
                </a:lnTo>
                <a:close/>
              </a:path>
              <a:path w="377189" h="81280">
                <a:moveTo>
                  <a:pt x="364033" y="10210"/>
                </a:moveTo>
                <a:lnTo>
                  <a:pt x="362832" y="10210"/>
                </a:lnTo>
                <a:lnTo>
                  <a:pt x="362786" y="10540"/>
                </a:lnTo>
                <a:lnTo>
                  <a:pt x="362681" y="11299"/>
                </a:lnTo>
                <a:lnTo>
                  <a:pt x="364033" y="10210"/>
                </a:lnTo>
                <a:close/>
              </a:path>
              <a:path w="377189" h="81280">
                <a:moveTo>
                  <a:pt x="376389" y="5998"/>
                </a:moveTo>
                <a:lnTo>
                  <a:pt x="376282" y="8636"/>
                </a:lnTo>
                <a:lnTo>
                  <a:pt x="376169" y="10210"/>
                </a:lnTo>
                <a:lnTo>
                  <a:pt x="376070" y="11299"/>
                </a:lnTo>
                <a:lnTo>
                  <a:pt x="376682" y="10540"/>
                </a:lnTo>
                <a:lnTo>
                  <a:pt x="376780" y="9119"/>
                </a:lnTo>
                <a:lnTo>
                  <a:pt x="376857" y="8000"/>
                </a:lnTo>
                <a:lnTo>
                  <a:pt x="376936" y="6857"/>
                </a:lnTo>
                <a:lnTo>
                  <a:pt x="376389" y="5998"/>
                </a:lnTo>
                <a:close/>
              </a:path>
              <a:path w="377189" h="81280">
                <a:moveTo>
                  <a:pt x="359016" y="9809"/>
                </a:moveTo>
                <a:lnTo>
                  <a:pt x="356171" y="10540"/>
                </a:lnTo>
                <a:lnTo>
                  <a:pt x="357642" y="10210"/>
                </a:lnTo>
                <a:lnTo>
                  <a:pt x="358756" y="10210"/>
                </a:lnTo>
                <a:lnTo>
                  <a:pt x="359016" y="9809"/>
                </a:lnTo>
                <a:close/>
              </a:path>
              <a:path w="377189" h="81280">
                <a:moveTo>
                  <a:pt x="361480" y="5998"/>
                </a:moveTo>
                <a:lnTo>
                  <a:pt x="360874" y="6857"/>
                </a:lnTo>
                <a:lnTo>
                  <a:pt x="359017" y="9809"/>
                </a:lnTo>
                <a:lnTo>
                  <a:pt x="361621" y="9119"/>
                </a:lnTo>
                <a:lnTo>
                  <a:pt x="361512" y="6857"/>
                </a:lnTo>
                <a:lnTo>
                  <a:pt x="361480" y="5998"/>
                </a:lnTo>
                <a:close/>
              </a:path>
              <a:path w="377189" h="81280">
                <a:moveTo>
                  <a:pt x="368935" y="284"/>
                </a:moveTo>
                <a:lnTo>
                  <a:pt x="361480" y="5998"/>
                </a:lnTo>
                <a:lnTo>
                  <a:pt x="361512" y="6857"/>
                </a:lnTo>
                <a:lnTo>
                  <a:pt x="361621" y="9119"/>
                </a:lnTo>
                <a:lnTo>
                  <a:pt x="363474" y="8636"/>
                </a:lnTo>
                <a:lnTo>
                  <a:pt x="366775" y="8000"/>
                </a:lnTo>
                <a:lnTo>
                  <a:pt x="376315" y="8000"/>
                </a:lnTo>
                <a:lnTo>
                  <a:pt x="376389" y="5998"/>
                </a:lnTo>
                <a:lnTo>
                  <a:pt x="375158" y="4063"/>
                </a:lnTo>
                <a:lnTo>
                  <a:pt x="373921" y="2031"/>
                </a:lnTo>
                <a:lnTo>
                  <a:pt x="374396" y="2031"/>
                </a:lnTo>
                <a:lnTo>
                  <a:pt x="368935" y="284"/>
                </a:lnTo>
                <a:close/>
              </a:path>
              <a:path w="377189" h="81280">
                <a:moveTo>
                  <a:pt x="364236" y="1701"/>
                </a:moveTo>
                <a:lnTo>
                  <a:pt x="363204" y="2031"/>
                </a:lnTo>
                <a:lnTo>
                  <a:pt x="363511" y="2031"/>
                </a:lnTo>
                <a:lnTo>
                  <a:pt x="361441" y="4952"/>
                </a:lnTo>
                <a:lnTo>
                  <a:pt x="361480" y="5998"/>
                </a:lnTo>
                <a:lnTo>
                  <a:pt x="362072" y="4952"/>
                </a:lnTo>
                <a:lnTo>
                  <a:pt x="362632" y="4063"/>
                </a:lnTo>
                <a:lnTo>
                  <a:pt x="364236" y="1701"/>
                </a:lnTo>
                <a:close/>
              </a:path>
              <a:path w="377189" h="81280">
                <a:moveTo>
                  <a:pt x="374396" y="2031"/>
                </a:moveTo>
                <a:lnTo>
                  <a:pt x="373921" y="2031"/>
                </a:lnTo>
                <a:lnTo>
                  <a:pt x="375158" y="4063"/>
                </a:lnTo>
                <a:lnTo>
                  <a:pt x="376389" y="5998"/>
                </a:lnTo>
                <a:lnTo>
                  <a:pt x="376427" y="4952"/>
                </a:lnTo>
                <a:lnTo>
                  <a:pt x="374396" y="2031"/>
                </a:lnTo>
                <a:close/>
              </a:path>
              <a:path w="377189" h="81280">
                <a:moveTo>
                  <a:pt x="369950" y="0"/>
                </a:moveTo>
                <a:lnTo>
                  <a:pt x="368935" y="284"/>
                </a:lnTo>
                <a:lnTo>
                  <a:pt x="374396" y="2031"/>
                </a:lnTo>
                <a:lnTo>
                  <a:pt x="373921" y="2031"/>
                </a:lnTo>
                <a:lnTo>
                  <a:pt x="373379" y="1142"/>
                </a:lnTo>
                <a:lnTo>
                  <a:pt x="369950" y="0"/>
                </a:lnTo>
                <a:close/>
              </a:path>
              <a:path w="377189" h="81280">
                <a:moveTo>
                  <a:pt x="368046" y="0"/>
                </a:moveTo>
                <a:lnTo>
                  <a:pt x="364616" y="1142"/>
                </a:lnTo>
                <a:lnTo>
                  <a:pt x="364236" y="1701"/>
                </a:lnTo>
                <a:lnTo>
                  <a:pt x="366775" y="888"/>
                </a:lnTo>
                <a:lnTo>
                  <a:pt x="368935" y="284"/>
                </a:lnTo>
                <a:lnTo>
                  <a:pt x="3680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6581" y="3568446"/>
            <a:ext cx="62865" cy="22860"/>
          </a:xfrm>
          <a:custGeom>
            <a:avLst/>
            <a:gdLst/>
            <a:ahLst/>
            <a:cxnLst/>
            <a:rect l="l" t="t" r="r" b="b"/>
            <a:pathLst>
              <a:path w="62865" h="22860">
                <a:moveTo>
                  <a:pt x="2540" y="0"/>
                </a:moveTo>
                <a:lnTo>
                  <a:pt x="1143" y="634"/>
                </a:lnTo>
                <a:lnTo>
                  <a:pt x="0" y="2920"/>
                </a:lnTo>
                <a:lnTo>
                  <a:pt x="508" y="4444"/>
                </a:lnTo>
                <a:lnTo>
                  <a:pt x="9017" y="8636"/>
                </a:lnTo>
                <a:lnTo>
                  <a:pt x="16256" y="11175"/>
                </a:lnTo>
                <a:lnTo>
                  <a:pt x="60451" y="22351"/>
                </a:lnTo>
                <a:lnTo>
                  <a:pt x="61975" y="21462"/>
                </a:lnTo>
                <a:lnTo>
                  <a:pt x="62738" y="18541"/>
                </a:lnTo>
                <a:lnTo>
                  <a:pt x="61849" y="17017"/>
                </a:lnTo>
                <a:lnTo>
                  <a:pt x="60325" y="16637"/>
                </a:lnTo>
                <a:lnTo>
                  <a:pt x="17907" y="5841"/>
                </a:lnTo>
                <a:lnTo>
                  <a:pt x="10922" y="3428"/>
                </a:lnTo>
                <a:lnTo>
                  <a:pt x="2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417" y="3479291"/>
            <a:ext cx="157480" cy="9080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524508" y="4527296"/>
            <a:ext cx="265430" cy="170180"/>
          </a:xfrm>
          <a:custGeom>
            <a:avLst/>
            <a:gdLst/>
            <a:ahLst/>
            <a:cxnLst/>
            <a:rect l="l" t="t" r="r" b="b"/>
            <a:pathLst>
              <a:path w="265430" h="170179">
                <a:moveTo>
                  <a:pt x="6350" y="128142"/>
                </a:moveTo>
                <a:lnTo>
                  <a:pt x="2285" y="128142"/>
                </a:lnTo>
                <a:lnTo>
                  <a:pt x="2791" y="128817"/>
                </a:lnTo>
                <a:lnTo>
                  <a:pt x="3175" y="129793"/>
                </a:lnTo>
                <a:lnTo>
                  <a:pt x="2984" y="129793"/>
                </a:lnTo>
                <a:lnTo>
                  <a:pt x="3555" y="132079"/>
                </a:lnTo>
                <a:lnTo>
                  <a:pt x="4571" y="134111"/>
                </a:lnTo>
                <a:lnTo>
                  <a:pt x="30606" y="167131"/>
                </a:lnTo>
                <a:lnTo>
                  <a:pt x="32384" y="169417"/>
                </a:lnTo>
                <a:lnTo>
                  <a:pt x="35559" y="169798"/>
                </a:lnTo>
                <a:lnTo>
                  <a:pt x="40131" y="166242"/>
                </a:lnTo>
                <a:lnTo>
                  <a:pt x="40512" y="162940"/>
                </a:lnTo>
                <a:lnTo>
                  <a:pt x="14929" y="130047"/>
                </a:lnTo>
                <a:lnTo>
                  <a:pt x="13988" y="130047"/>
                </a:lnTo>
                <a:lnTo>
                  <a:pt x="13951" y="129793"/>
                </a:lnTo>
                <a:lnTo>
                  <a:pt x="3175" y="129793"/>
                </a:lnTo>
                <a:lnTo>
                  <a:pt x="2833" y="129158"/>
                </a:lnTo>
                <a:lnTo>
                  <a:pt x="13649" y="129158"/>
                </a:lnTo>
                <a:lnTo>
                  <a:pt x="13505" y="128817"/>
                </a:lnTo>
                <a:lnTo>
                  <a:pt x="13399" y="128565"/>
                </a:lnTo>
                <a:lnTo>
                  <a:pt x="13274" y="128269"/>
                </a:lnTo>
                <a:lnTo>
                  <a:pt x="6222" y="128269"/>
                </a:lnTo>
                <a:lnTo>
                  <a:pt x="6350" y="128142"/>
                </a:lnTo>
                <a:close/>
              </a:path>
              <a:path w="265430" h="170179">
                <a:moveTo>
                  <a:pt x="18922" y="128142"/>
                </a:moveTo>
                <a:lnTo>
                  <a:pt x="18434" y="128142"/>
                </a:lnTo>
                <a:lnTo>
                  <a:pt x="28762" y="131417"/>
                </a:lnTo>
                <a:lnTo>
                  <a:pt x="39750" y="136143"/>
                </a:lnTo>
                <a:lnTo>
                  <a:pt x="39878" y="136270"/>
                </a:lnTo>
                <a:lnTo>
                  <a:pt x="53331" y="141833"/>
                </a:lnTo>
                <a:lnTo>
                  <a:pt x="63388" y="146430"/>
                </a:lnTo>
                <a:lnTo>
                  <a:pt x="64914" y="147071"/>
                </a:lnTo>
                <a:lnTo>
                  <a:pt x="65944" y="147573"/>
                </a:lnTo>
                <a:lnTo>
                  <a:pt x="66166" y="147700"/>
                </a:lnTo>
                <a:lnTo>
                  <a:pt x="66912" y="148046"/>
                </a:lnTo>
                <a:lnTo>
                  <a:pt x="75056" y="152018"/>
                </a:lnTo>
                <a:lnTo>
                  <a:pt x="75945" y="152399"/>
                </a:lnTo>
                <a:lnTo>
                  <a:pt x="85752" y="155447"/>
                </a:lnTo>
                <a:lnTo>
                  <a:pt x="85597" y="155447"/>
                </a:lnTo>
                <a:lnTo>
                  <a:pt x="93853" y="157606"/>
                </a:lnTo>
                <a:lnTo>
                  <a:pt x="94487" y="157733"/>
                </a:lnTo>
                <a:lnTo>
                  <a:pt x="101727" y="158876"/>
                </a:lnTo>
                <a:lnTo>
                  <a:pt x="101472" y="158876"/>
                </a:lnTo>
                <a:lnTo>
                  <a:pt x="107696" y="159892"/>
                </a:lnTo>
                <a:lnTo>
                  <a:pt x="107949" y="160019"/>
                </a:lnTo>
                <a:lnTo>
                  <a:pt x="113665" y="160781"/>
                </a:lnTo>
                <a:lnTo>
                  <a:pt x="124205" y="160781"/>
                </a:lnTo>
                <a:lnTo>
                  <a:pt x="129666" y="160908"/>
                </a:lnTo>
                <a:lnTo>
                  <a:pt x="132079" y="160400"/>
                </a:lnTo>
                <a:lnTo>
                  <a:pt x="139572" y="157606"/>
                </a:lnTo>
                <a:lnTo>
                  <a:pt x="141731" y="156336"/>
                </a:lnTo>
                <a:lnTo>
                  <a:pt x="150875" y="148208"/>
                </a:lnTo>
                <a:lnTo>
                  <a:pt x="151038" y="148046"/>
                </a:lnTo>
                <a:lnTo>
                  <a:pt x="127020" y="148046"/>
                </a:lnTo>
                <a:lnTo>
                  <a:pt x="128231" y="147573"/>
                </a:lnTo>
                <a:lnTo>
                  <a:pt x="115315" y="147573"/>
                </a:lnTo>
                <a:lnTo>
                  <a:pt x="110793" y="147071"/>
                </a:lnTo>
                <a:lnTo>
                  <a:pt x="103759" y="145922"/>
                </a:lnTo>
                <a:lnTo>
                  <a:pt x="103631" y="145922"/>
                </a:lnTo>
                <a:lnTo>
                  <a:pt x="98001" y="145033"/>
                </a:lnTo>
                <a:lnTo>
                  <a:pt x="97154" y="145033"/>
                </a:lnTo>
                <a:lnTo>
                  <a:pt x="89137" y="142937"/>
                </a:lnTo>
                <a:lnTo>
                  <a:pt x="88920" y="142805"/>
                </a:lnTo>
                <a:lnTo>
                  <a:pt x="81031" y="140461"/>
                </a:lnTo>
                <a:lnTo>
                  <a:pt x="80644" y="140461"/>
                </a:lnTo>
                <a:lnTo>
                  <a:pt x="79960" y="140168"/>
                </a:lnTo>
                <a:lnTo>
                  <a:pt x="76326" y="138355"/>
                </a:lnTo>
                <a:lnTo>
                  <a:pt x="70230" y="135381"/>
                </a:lnTo>
                <a:lnTo>
                  <a:pt x="69976" y="135381"/>
                </a:lnTo>
                <a:lnTo>
                  <a:pt x="57594" y="129793"/>
                </a:lnTo>
                <a:lnTo>
                  <a:pt x="53784" y="128269"/>
                </a:lnTo>
                <a:lnTo>
                  <a:pt x="19811" y="128269"/>
                </a:lnTo>
                <a:lnTo>
                  <a:pt x="18922" y="128142"/>
                </a:lnTo>
                <a:close/>
              </a:path>
              <a:path w="265430" h="170179">
                <a:moveTo>
                  <a:pt x="133575" y="145494"/>
                </a:moveTo>
                <a:lnTo>
                  <a:pt x="127020" y="148046"/>
                </a:lnTo>
                <a:lnTo>
                  <a:pt x="126820" y="148046"/>
                </a:lnTo>
                <a:lnTo>
                  <a:pt x="129063" y="147573"/>
                </a:lnTo>
                <a:lnTo>
                  <a:pt x="151501" y="147573"/>
                </a:lnTo>
                <a:lnTo>
                  <a:pt x="152556" y="146430"/>
                </a:lnTo>
                <a:lnTo>
                  <a:pt x="132587" y="146430"/>
                </a:lnTo>
                <a:lnTo>
                  <a:pt x="133575" y="145494"/>
                </a:lnTo>
                <a:close/>
              </a:path>
              <a:path w="265430" h="170179">
                <a:moveTo>
                  <a:pt x="151501" y="147573"/>
                </a:moveTo>
                <a:lnTo>
                  <a:pt x="129063" y="147573"/>
                </a:lnTo>
                <a:lnTo>
                  <a:pt x="126820" y="148046"/>
                </a:lnTo>
                <a:lnTo>
                  <a:pt x="151038" y="148046"/>
                </a:lnTo>
                <a:lnTo>
                  <a:pt x="151384" y="147700"/>
                </a:lnTo>
                <a:lnTo>
                  <a:pt x="151501" y="147573"/>
                </a:lnTo>
                <a:close/>
              </a:path>
              <a:path w="265430" h="170179">
                <a:moveTo>
                  <a:pt x="134747" y="145033"/>
                </a:moveTo>
                <a:lnTo>
                  <a:pt x="133575" y="145494"/>
                </a:lnTo>
                <a:lnTo>
                  <a:pt x="132587" y="146430"/>
                </a:lnTo>
                <a:lnTo>
                  <a:pt x="134747" y="145033"/>
                </a:lnTo>
                <a:close/>
              </a:path>
              <a:path w="265430" h="170179">
                <a:moveTo>
                  <a:pt x="153845" y="145033"/>
                </a:moveTo>
                <a:lnTo>
                  <a:pt x="134747" y="145033"/>
                </a:lnTo>
                <a:lnTo>
                  <a:pt x="132587" y="146430"/>
                </a:lnTo>
                <a:lnTo>
                  <a:pt x="152556" y="146430"/>
                </a:lnTo>
                <a:lnTo>
                  <a:pt x="153845" y="145033"/>
                </a:lnTo>
                <a:close/>
              </a:path>
              <a:path w="265430" h="170179">
                <a:moveTo>
                  <a:pt x="259715" y="0"/>
                </a:moveTo>
                <a:lnTo>
                  <a:pt x="256159" y="380"/>
                </a:lnTo>
                <a:lnTo>
                  <a:pt x="255397" y="380"/>
                </a:lnTo>
                <a:lnTo>
                  <a:pt x="251333" y="2031"/>
                </a:lnTo>
                <a:lnTo>
                  <a:pt x="249173" y="3809"/>
                </a:lnTo>
                <a:lnTo>
                  <a:pt x="246379" y="6730"/>
                </a:lnTo>
                <a:lnTo>
                  <a:pt x="245744" y="7365"/>
                </a:lnTo>
                <a:lnTo>
                  <a:pt x="241934" y="12445"/>
                </a:lnTo>
                <a:lnTo>
                  <a:pt x="241680" y="12699"/>
                </a:lnTo>
                <a:lnTo>
                  <a:pt x="235817" y="21152"/>
                </a:lnTo>
                <a:lnTo>
                  <a:pt x="226948" y="31749"/>
                </a:lnTo>
                <a:lnTo>
                  <a:pt x="226694" y="32130"/>
                </a:lnTo>
                <a:lnTo>
                  <a:pt x="216280" y="46100"/>
                </a:lnTo>
                <a:lnTo>
                  <a:pt x="216408" y="46100"/>
                </a:lnTo>
                <a:lnTo>
                  <a:pt x="203963" y="62649"/>
                </a:lnTo>
                <a:lnTo>
                  <a:pt x="175824" y="97810"/>
                </a:lnTo>
                <a:lnTo>
                  <a:pt x="141958" y="137461"/>
                </a:lnTo>
                <a:lnTo>
                  <a:pt x="133575" y="145494"/>
                </a:lnTo>
                <a:lnTo>
                  <a:pt x="134747" y="145033"/>
                </a:lnTo>
                <a:lnTo>
                  <a:pt x="153845" y="145033"/>
                </a:lnTo>
                <a:lnTo>
                  <a:pt x="161934" y="136270"/>
                </a:lnTo>
                <a:lnTo>
                  <a:pt x="173990" y="122427"/>
                </a:lnTo>
                <a:lnTo>
                  <a:pt x="187705" y="105790"/>
                </a:lnTo>
                <a:lnTo>
                  <a:pt x="187833" y="105790"/>
                </a:lnTo>
                <a:lnTo>
                  <a:pt x="201929" y="88518"/>
                </a:lnTo>
                <a:lnTo>
                  <a:pt x="216027" y="70865"/>
                </a:lnTo>
                <a:lnTo>
                  <a:pt x="228091" y="54863"/>
                </a:lnTo>
                <a:lnTo>
                  <a:pt x="237721" y="41946"/>
                </a:lnTo>
                <a:lnTo>
                  <a:pt x="247164" y="30479"/>
                </a:lnTo>
                <a:lnTo>
                  <a:pt x="247649" y="29971"/>
                </a:lnTo>
                <a:lnTo>
                  <a:pt x="252653" y="23072"/>
                </a:lnTo>
                <a:lnTo>
                  <a:pt x="251632" y="17398"/>
                </a:lnTo>
                <a:lnTo>
                  <a:pt x="250697" y="10667"/>
                </a:lnTo>
                <a:lnTo>
                  <a:pt x="264597" y="10667"/>
                </a:lnTo>
                <a:lnTo>
                  <a:pt x="265175" y="9143"/>
                </a:lnTo>
                <a:lnTo>
                  <a:pt x="264159" y="5714"/>
                </a:lnTo>
                <a:lnTo>
                  <a:pt x="263016" y="2285"/>
                </a:lnTo>
                <a:lnTo>
                  <a:pt x="259715" y="0"/>
                </a:lnTo>
                <a:close/>
              </a:path>
              <a:path w="265430" h="170179">
                <a:moveTo>
                  <a:pt x="95865" y="144696"/>
                </a:moveTo>
                <a:lnTo>
                  <a:pt x="97154" y="145033"/>
                </a:lnTo>
                <a:lnTo>
                  <a:pt x="98001" y="145033"/>
                </a:lnTo>
                <a:lnTo>
                  <a:pt x="95865" y="144696"/>
                </a:lnTo>
                <a:close/>
              </a:path>
              <a:path w="265430" h="170179">
                <a:moveTo>
                  <a:pt x="88919" y="142805"/>
                </a:moveTo>
                <a:lnTo>
                  <a:pt x="89137" y="142937"/>
                </a:lnTo>
                <a:lnTo>
                  <a:pt x="91011" y="143427"/>
                </a:lnTo>
                <a:lnTo>
                  <a:pt x="88919" y="142805"/>
                </a:lnTo>
                <a:close/>
              </a:path>
              <a:path w="265430" h="170179">
                <a:moveTo>
                  <a:pt x="80043" y="140168"/>
                </a:moveTo>
                <a:lnTo>
                  <a:pt x="80644" y="140461"/>
                </a:lnTo>
                <a:lnTo>
                  <a:pt x="81031" y="140461"/>
                </a:lnTo>
                <a:lnTo>
                  <a:pt x="80043" y="140168"/>
                </a:lnTo>
                <a:close/>
              </a:path>
              <a:path w="265430" h="170179">
                <a:moveTo>
                  <a:pt x="13776" y="128565"/>
                </a:moveTo>
                <a:lnTo>
                  <a:pt x="13812" y="128817"/>
                </a:lnTo>
                <a:lnTo>
                  <a:pt x="13916" y="129793"/>
                </a:lnTo>
                <a:lnTo>
                  <a:pt x="14023" y="130047"/>
                </a:lnTo>
                <a:lnTo>
                  <a:pt x="14929" y="130047"/>
                </a:lnTo>
                <a:lnTo>
                  <a:pt x="13776" y="128565"/>
                </a:lnTo>
                <a:close/>
              </a:path>
              <a:path w="265430" h="170179">
                <a:moveTo>
                  <a:pt x="12953" y="127507"/>
                </a:moveTo>
                <a:lnTo>
                  <a:pt x="13916" y="129793"/>
                </a:lnTo>
                <a:lnTo>
                  <a:pt x="13812" y="128817"/>
                </a:lnTo>
                <a:lnTo>
                  <a:pt x="13776" y="128565"/>
                </a:lnTo>
                <a:lnTo>
                  <a:pt x="12953" y="127507"/>
                </a:lnTo>
                <a:close/>
              </a:path>
              <a:path w="265430" h="170179">
                <a:moveTo>
                  <a:pt x="2513" y="128565"/>
                </a:moveTo>
                <a:lnTo>
                  <a:pt x="2833" y="129158"/>
                </a:lnTo>
                <a:lnTo>
                  <a:pt x="2784" y="128817"/>
                </a:lnTo>
                <a:lnTo>
                  <a:pt x="2513" y="128565"/>
                </a:lnTo>
                <a:close/>
              </a:path>
              <a:path w="265430" h="170179">
                <a:moveTo>
                  <a:pt x="19811" y="115950"/>
                </a:moveTo>
                <a:lnTo>
                  <a:pt x="4571" y="115950"/>
                </a:lnTo>
                <a:lnTo>
                  <a:pt x="3047" y="116712"/>
                </a:lnTo>
                <a:lnTo>
                  <a:pt x="1904" y="117855"/>
                </a:lnTo>
                <a:lnTo>
                  <a:pt x="634" y="118998"/>
                </a:lnTo>
                <a:lnTo>
                  <a:pt x="0" y="120522"/>
                </a:lnTo>
                <a:lnTo>
                  <a:pt x="75" y="122173"/>
                </a:lnTo>
                <a:lnTo>
                  <a:pt x="194" y="123824"/>
                </a:lnTo>
                <a:lnTo>
                  <a:pt x="290" y="124542"/>
                </a:lnTo>
                <a:lnTo>
                  <a:pt x="380" y="125221"/>
                </a:lnTo>
                <a:lnTo>
                  <a:pt x="634" y="125856"/>
                </a:lnTo>
                <a:lnTo>
                  <a:pt x="1666" y="127507"/>
                </a:lnTo>
                <a:lnTo>
                  <a:pt x="2133" y="128142"/>
                </a:lnTo>
                <a:lnTo>
                  <a:pt x="2740" y="128817"/>
                </a:lnTo>
                <a:lnTo>
                  <a:pt x="2677" y="128565"/>
                </a:lnTo>
                <a:lnTo>
                  <a:pt x="2381" y="128269"/>
                </a:lnTo>
                <a:lnTo>
                  <a:pt x="2285" y="128142"/>
                </a:lnTo>
                <a:lnTo>
                  <a:pt x="6350" y="128142"/>
                </a:lnTo>
                <a:lnTo>
                  <a:pt x="11515" y="122977"/>
                </a:lnTo>
                <a:lnTo>
                  <a:pt x="11303" y="120903"/>
                </a:lnTo>
                <a:lnTo>
                  <a:pt x="35810" y="120903"/>
                </a:lnTo>
                <a:lnTo>
                  <a:pt x="32130" y="119379"/>
                </a:lnTo>
                <a:lnTo>
                  <a:pt x="21716" y="116204"/>
                </a:lnTo>
                <a:lnTo>
                  <a:pt x="19811" y="115950"/>
                </a:lnTo>
                <a:close/>
              </a:path>
              <a:path w="265430" h="170179">
                <a:moveTo>
                  <a:pt x="13625" y="127507"/>
                </a:moveTo>
                <a:lnTo>
                  <a:pt x="12953" y="127507"/>
                </a:lnTo>
                <a:lnTo>
                  <a:pt x="13776" y="128565"/>
                </a:lnTo>
                <a:lnTo>
                  <a:pt x="13715" y="128142"/>
                </a:lnTo>
                <a:lnTo>
                  <a:pt x="13625" y="127507"/>
                </a:lnTo>
                <a:close/>
              </a:path>
              <a:path w="265430" h="170179">
                <a:moveTo>
                  <a:pt x="11515" y="122977"/>
                </a:moveTo>
                <a:lnTo>
                  <a:pt x="6222" y="128269"/>
                </a:lnTo>
                <a:lnTo>
                  <a:pt x="13274" y="128269"/>
                </a:lnTo>
                <a:lnTo>
                  <a:pt x="12953" y="127507"/>
                </a:lnTo>
                <a:lnTo>
                  <a:pt x="13625" y="127507"/>
                </a:lnTo>
                <a:lnTo>
                  <a:pt x="13534" y="126872"/>
                </a:lnTo>
                <a:lnTo>
                  <a:pt x="13461" y="126364"/>
                </a:lnTo>
                <a:lnTo>
                  <a:pt x="13360" y="125856"/>
                </a:lnTo>
                <a:lnTo>
                  <a:pt x="11810" y="125856"/>
                </a:lnTo>
                <a:lnTo>
                  <a:pt x="11745" y="125221"/>
                </a:lnTo>
                <a:lnTo>
                  <a:pt x="11676" y="124542"/>
                </a:lnTo>
                <a:lnTo>
                  <a:pt x="11550" y="123316"/>
                </a:lnTo>
                <a:lnTo>
                  <a:pt x="11515" y="122977"/>
                </a:lnTo>
                <a:close/>
              </a:path>
              <a:path w="265430" h="170179">
                <a:moveTo>
                  <a:pt x="38877" y="122173"/>
                </a:moveTo>
                <a:lnTo>
                  <a:pt x="12318" y="122173"/>
                </a:lnTo>
                <a:lnTo>
                  <a:pt x="12441" y="122977"/>
                </a:lnTo>
                <a:lnTo>
                  <a:pt x="12826" y="123824"/>
                </a:lnTo>
                <a:lnTo>
                  <a:pt x="13360" y="125856"/>
                </a:lnTo>
                <a:lnTo>
                  <a:pt x="13461" y="126364"/>
                </a:lnTo>
                <a:lnTo>
                  <a:pt x="13534" y="126872"/>
                </a:lnTo>
                <a:lnTo>
                  <a:pt x="13625" y="127507"/>
                </a:lnTo>
                <a:lnTo>
                  <a:pt x="13734" y="128269"/>
                </a:lnTo>
                <a:lnTo>
                  <a:pt x="18835" y="128269"/>
                </a:lnTo>
                <a:lnTo>
                  <a:pt x="18434" y="128142"/>
                </a:lnTo>
                <a:lnTo>
                  <a:pt x="53466" y="128142"/>
                </a:lnTo>
                <a:lnTo>
                  <a:pt x="48296" y="126074"/>
                </a:lnTo>
                <a:lnTo>
                  <a:pt x="38877" y="122173"/>
                </a:lnTo>
                <a:close/>
              </a:path>
              <a:path w="265430" h="170179">
                <a:moveTo>
                  <a:pt x="53466" y="128142"/>
                </a:moveTo>
                <a:lnTo>
                  <a:pt x="18922" y="128142"/>
                </a:lnTo>
                <a:lnTo>
                  <a:pt x="19811" y="128269"/>
                </a:lnTo>
                <a:lnTo>
                  <a:pt x="53784" y="128269"/>
                </a:lnTo>
                <a:lnTo>
                  <a:pt x="53466" y="128142"/>
                </a:lnTo>
                <a:close/>
              </a:path>
              <a:path w="265430" h="170179">
                <a:moveTo>
                  <a:pt x="12318" y="122173"/>
                </a:moveTo>
                <a:lnTo>
                  <a:pt x="11515" y="122977"/>
                </a:lnTo>
                <a:lnTo>
                  <a:pt x="11550" y="123316"/>
                </a:lnTo>
                <a:lnTo>
                  <a:pt x="11676" y="124542"/>
                </a:lnTo>
                <a:lnTo>
                  <a:pt x="11745" y="125221"/>
                </a:lnTo>
                <a:lnTo>
                  <a:pt x="11810" y="125856"/>
                </a:lnTo>
                <a:lnTo>
                  <a:pt x="12064" y="125221"/>
                </a:lnTo>
                <a:lnTo>
                  <a:pt x="12155" y="124542"/>
                </a:lnTo>
                <a:lnTo>
                  <a:pt x="12251" y="123824"/>
                </a:lnTo>
                <a:lnTo>
                  <a:pt x="12318" y="122977"/>
                </a:lnTo>
                <a:lnTo>
                  <a:pt x="12191" y="122427"/>
                </a:lnTo>
                <a:lnTo>
                  <a:pt x="12318" y="122427"/>
                </a:lnTo>
                <a:lnTo>
                  <a:pt x="12318" y="122173"/>
                </a:lnTo>
                <a:close/>
              </a:path>
              <a:path w="265430" h="170179">
                <a:moveTo>
                  <a:pt x="12441" y="122977"/>
                </a:moveTo>
                <a:lnTo>
                  <a:pt x="12318" y="123316"/>
                </a:lnTo>
                <a:lnTo>
                  <a:pt x="12251" y="123824"/>
                </a:lnTo>
                <a:lnTo>
                  <a:pt x="12155" y="124542"/>
                </a:lnTo>
                <a:lnTo>
                  <a:pt x="12064" y="125221"/>
                </a:lnTo>
                <a:lnTo>
                  <a:pt x="11810" y="125856"/>
                </a:lnTo>
                <a:lnTo>
                  <a:pt x="13368" y="125856"/>
                </a:lnTo>
                <a:lnTo>
                  <a:pt x="12826" y="123824"/>
                </a:lnTo>
                <a:lnTo>
                  <a:pt x="12441" y="122977"/>
                </a:lnTo>
                <a:close/>
              </a:path>
              <a:path w="265430" h="170179">
                <a:moveTo>
                  <a:pt x="11303" y="120903"/>
                </a:moveTo>
                <a:lnTo>
                  <a:pt x="11433" y="122173"/>
                </a:lnTo>
                <a:lnTo>
                  <a:pt x="11515" y="122977"/>
                </a:lnTo>
                <a:lnTo>
                  <a:pt x="12064" y="122427"/>
                </a:lnTo>
                <a:lnTo>
                  <a:pt x="12191" y="122427"/>
                </a:lnTo>
                <a:lnTo>
                  <a:pt x="11303" y="120903"/>
                </a:lnTo>
                <a:close/>
              </a:path>
              <a:path w="265430" h="170179">
                <a:moveTo>
                  <a:pt x="12318" y="122427"/>
                </a:moveTo>
                <a:lnTo>
                  <a:pt x="12191" y="122427"/>
                </a:lnTo>
                <a:lnTo>
                  <a:pt x="12441" y="122977"/>
                </a:lnTo>
                <a:lnTo>
                  <a:pt x="12318" y="122427"/>
                </a:lnTo>
                <a:close/>
              </a:path>
              <a:path w="265430" h="170179">
                <a:moveTo>
                  <a:pt x="35810" y="120903"/>
                </a:moveTo>
                <a:lnTo>
                  <a:pt x="11303" y="120903"/>
                </a:lnTo>
                <a:lnTo>
                  <a:pt x="12191" y="122427"/>
                </a:lnTo>
                <a:lnTo>
                  <a:pt x="12064" y="122427"/>
                </a:lnTo>
                <a:lnTo>
                  <a:pt x="12318" y="122173"/>
                </a:lnTo>
                <a:lnTo>
                  <a:pt x="38877" y="122173"/>
                </a:lnTo>
                <a:lnTo>
                  <a:pt x="35810" y="120903"/>
                </a:lnTo>
                <a:close/>
              </a:path>
              <a:path w="265430" h="170179">
                <a:moveTo>
                  <a:pt x="260430" y="14255"/>
                </a:moveTo>
                <a:lnTo>
                  <a:pt x="259841" y="14604"/>
                </a:lnTo>
                <a:lnTo>
                  <a:pt x="257083" y="17243"/>
                </a:lnTo>
                <a:lnTo>
                  <a:pt x="253326" y="22094"/>
                </a:lnTo>
                <a:lnTo>
                  <a:pt x="252653" y="23072"/>
                </a:lnTo>
                <a:lnTo>
                  <a:pt x="252729" y="23494"/>
                </a:lnTo>
                <a:lnTo>
                  <a:pt x="252856" y="24002"/>
                </a:lnTo>
                <a:lnTo>
                  <a:pt x="254253" y="28574"/>
                </a:lnTo>
                <a:lnTo>
                  <a:pt x="254634" y="29717"/>
                </a:lnTo>
                <a:lnTo>
                  <a:pt x="255650" y="30479"/>
                </a:lnTo>
                <a:lnTo>
                  <a:pt x="257936" y="30479"/>
                </a:lnTo>
                <a:lnTo>
                  <a:pt x="262196" y="15620"/>
                </a:lnTo>
                <a:lnTo>
                  <a:pt x="262267" y="15112"/>
                </a:lnTo>
                <a:lnTo>
                  <a:pt x="259841" y="15112"/>
                </a:lnTo>
                <a:lnTo>
                  <a:pt x="260430" y="14255"/>
                </a:lnTo>
                <a:close/>
              </a:path>
              <a:path w="265430" h="170179">
                <a:moveTo>
                  <a:pt x="250697" y="10667"/>
                </a:moveTo>
                <a:lnTo>
                  <a:pt x="251533" y="16636"/>
                </a:lnTo>
                <a:lnTo>
                  <a:pt x="251632" y="17398"/>
                </a:lnTo>
                <a:lnTo>
                  <a:pt x="252653" y="23072"/>
                </a:lnTo>
                <a:lnTo>
                  <a:pt x="253326" y="22094"/>
                </a:lnTo>
                <a:lnTo>
                  <a:pt x="256963" y="17398"/>
                </a:lnTo>
                <a:lnTo>
                  <a:pt x="257050" y="17243"/>
                </a:lnTo>
                <a:lnTo>
                  <a:pt x="257555" y="16636"/>
                </a:lnTo>
                <a:lnTo>
                  <a:pt x="257717" y="16636"/>
                </a:lnTo>
                <a:lnTo>
                  <a:pt x="258779" y="15620"/>
                </a:lnTo>
                <a:lnTo>
                  <a:pt x="256158" y="15620"/>
                </a:lnTo>
                <a:lnTo>
                  <a:pt x="254507" y="15112"/>
                </a:lnTo>
                <a:lnTo>
                  <a:pt x="253746" y="15112"/>
                </a:lnTo>
                <a:lnTo>
                  <a:pt x="252856" y="14604"/>
                </a:lnTo>
                <a:lnTo>
                  <a:pt x="253397" y="14604"/>
                </a:lnTo>
                <a:lnTo>
                  <a:pt x="250697" y="10667"/>
                </a:lnTo>
                <a:close/>
              </a:path>
              <a:path w="265430" h="170179">
                <a:moveTo>
                  <a:pt x="257717" y="16636"/>
                </a:moveTo>
                <a:lnTo>
                  <a:pt x="257555" y="16636"/>
                </a:lnTo>
                <a:lnTo>
                  <a:pt x="257259" y="17017"/>
                </a:lnTo>
                <a:lnTo>
                  <a:pt x="257717" y="16636"/>
                </a:lnTo>
                <a:close/>
              </a:path>
              <a:path w="265430" h="170179">
                <a:moveTo>
                  <a:pt x="262890" y="10667"/>
                </a:moveTo>
                <a:lnTo>
                  <a:pt x="250697" y="10667"/>
                </a:lnTo>
                <a:lnTo>
                  <a:pt x="253542" y="14815"/>
                </a:lnTo>
                <a:lnTo>
                  <a:pt x="256158" y="15620"/>
                </a:lnTo>
                <a:lnTo>
                  <a:pt x="255397" y="15620"/>
                </a:lnTo>
                <a:lnTo>
                  <a:pt x="260363" y="14255"/>
                </a:lnTo>
                <a:lnTo>
                  <a:pt x="260913" y="13550"/>
                </a:lnTo>
                <a:lnTo>
                  <a:pt x="262890" y="10667"/>
                </a:lnTo>
                <a:close/>
              </a:path>
              <a:path w="265430" h="170179">
                <a:moveTo>
                  <a:pt x="260430" y="14255"/>
                </a:moveTo>
                <a:lnTo>
                  <a:pt x="259091" y="14604"/>
                </a:lnTo>
                <a:lnTo>
                  <a:pt x="255397" y="15620"/>
                </a:lnTo>
                <a:lnTo>
                  <a:pt x="258779" y="15620"/>
                </a:lnTo>
                <a:lnTo>
                  <a:pt x="259178" y="15239"/>
                </a:lnTo>
                <a:lnTo>
                  <a:pt x="258953" y="15239"/>
                </a:lnTo>
                <a:lnTo>
                  <a:pt x="259841" y="14604"/>
                </a:lnTo>
                <a:lnTo>
                  <a:pt x="260430" y="14255"/>
                </a:lnTo>
                <a:close/>
              </a:path>
              <a:path w="265430" h="170179">
                <a:moveTo>
                  <a:pt x="259621" y="14815"/>
                </a:moveTo>
                <a:lnTo>
                  <a:pt x="258953" y="15239"/>
                </a:lnTo>
                <a:lnTo>
                  <a:pt x="259178" y="15239"/>
                </a:lnTo>
                <a:lnTo>
                  <a:pt x="259621" y="14815"/>
                </a:lnTo>
                <a:close/>
              </a:path>
              <a:path w="265430" h="170179">
                <a:moveTo>
                  <a:pt x="252856" y="14604"/>
                </a:moveTo>
                <a:lnTo>
                  <a:pt x="253746" y="15112"/>
                </a:lnTo>
                <a:lnTo>
                  <a:pt x="253542" y="14815"/>
                </a:lnTo>
                <a:lnTo>
                  <a:pt x="252856" y="14604"/>
                </a:lnTo>
                <a:close/>
              </a:path>
              <a:path w="265430" h="170179">
                <a:moveTo>
                  <a:pt x="253542" y="14815"/>
                </a:moveTo>
                <a:lnTo>
                  <a:pt x="253746" y="15112"/>
                </a:lnTo>
                <a:lnTo>
                  <a:pt x="254507" y="15112"/>
                </a:lnTo>
                <a:lnTo>
                  <a:pt x="253542" y="14815"/>
                </a:lnTo>
                <a:close/>
              </a:path>
              <a:path w="265430" h="170179">
                <a:moveTo>
                  <a:pt x="262890" y="10667"/>
                </a:moveTo>
                <a:lnTo>
                  <a:pt x="259841" y="15112"/>
                </a:lnTo>
                <a:lnTo>
                  <a:pt x="260603" y="14604"/>
                </a:lnTo>
                <a:lnTo>
                  <a:pt x="262486" y="13550"/>
                </a:lnTo>
                <a:lnTo>
                  <a:pt x="262890" y="10667"/>
                </a:lnTo>
                <a:close/>
              </a:path>
              <a:path w="265430" h="170179">
                <a:moveTo>
                  <a:pt x="262486" y="13550"/>
                </a:moveTo>
                <a:lnTo>
                  <a:pt x="260603" y="14604"/>
                </a:lnTo>
                <a:lnTo>
                  <a:pt x="259841" y="15112"/>
                </a:lnTo>
                <a:lnTo>
                  <a:pt x="262267" y="15112"/>
                </a:lnTo>
                <a:lnTo>
                  <a:pt x="262387" y="14255"/>
                </a:lnTo>
                <a:lnTo>
                  <a:pt x="262486" y="13550"/>
                </a:lnTo>
                <a:close/>
              </a:path>
              <a:path w="265430" h="170179">
                <a:moveTo>
                  <a:pt x="253397" y="14604"/>
                </a:moveTo>
                <a:lnTo>
                  <a:pt x="252856" y="14604"/>
                </a:lnTo>
                <a:lnTo>
                  <a:pt x="253542" y="14815"/>
                </a:lnTo>
                <a:lnTo>
                  <a:pt x="253397" y="14604"/>
                </a:lnTo>
                <a:close/>
              </a:path>
              <a:path w="265430" h="170179">
                <a:moveTo>
                  <a:pt x="264597" y="10667"/>
                </a:moveTo>
                <a:lnTo>
                  <a:pt x="262890" y="10667"/>
                </a:lnTo>
                <a:lnTo>
                  <a:pt x="262641" y="12445"/>
                </a:lnTo>
                <a:lnTo>
                  <a:pt x="262605" y="12699"/>
                </a:lnTo>
                <a:lnTo>
                  <a:pt x="262486" y="13550"/>
                </a:lnTo>
                <a:lnTo>
                  <a:pt x="263778" y="12826"/>
                </a:lnTo>
                <a:lnTo>
                  <a:pt x="264597" y="106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09513" y="2437764"/>
            <a:ext cx="45720" cy="10160"/>
          </a:xfrm>
          <a:custGeom>
            <a:avLst/>
            <a:gdLst/>
            <a:ahLst/>
            <a:cxnLst/>
            <a:rect l="l" t="t" r="r" b="b"/>
            <a:pathLst>
              <a:path w="45720" h="10160">
                <a:moveTo>
                  <a:pt x="43561" y="0"/>
                </a:moveTo>
                <a:lnTo>
                  <a:pt x="41910" y="126"/>
                </a:lnTo>
                <a:lnTo>
                  <a:pt x="1270" y="3429"/>
                </a:lnTo>
                <a:lnTo>
                  <a:pt x="0" y="4952"/>
                </a:lnTo>
                <a:lnTo>
                  <a:pt x="253" y="6731"/>
                </a:lnTo>
                <a:lnTo>
                  <a:pt x="381" y="8382"/>
                </a:lnTo>
                <a:lnTo>
                  <a:pt x="1777" y="9651"/>
                </a:lnTo>
                <a:lnTo>
                  <a:pt x="42417" y="6350"/>
                </a:lnTo>
                <a:lnTo>
                  <a:pt x="44196" y="6096"/>
                </a:lnTo>
                <a:lnTo>
                  <a:pt x="45338" y="4699"/>
                </a:lnTo>
                <a:lnTo>
                  <a:pt x="45085" y="1270"/>
                </a:lnTo>
                <a:lnTo>
                  <a:pt x="435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tree-</a:t>
            </a:r>
            <a:r>
              <a:rPr dirty="0"/>
              <a:t>structured</a:t>
            </a:r>
            <a:r>
              <a:rPr spc="-35" dirty="0"/>
              <a:t> </a:t>
            </a:r>
            <a:r>
              <a:rPr dirty="0"/>
              <a:t>global</a:t>
            </a:r>
            <a:r>
              <a:rPr spc="-35" dirty="0"/>
              <a:t> </a:t>
            </a:r>
            <a:r>
              <a:rPr spc="-25" dirty="0"/>
              <a:t>sum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5504" y="1177110"/>
            <a:ext cx="1010078" cy="1651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017" y="1792223"/>
            <a:ext cx="379349" cy="14418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96336" y="1498600"/>
            <a:ext cx="7569200" cy="5359400"/>
            <a:chOff x="2696336" y="1498600"/>
            <a:chExt cx="7569200" cy="5359400"/>
          </a:xfrm>
        </p:grpSpPr>
        <p:sp>
          <p:nvSpPr>
            <p:cNvPr id="6" name="object 6"/>
            <p:cNvSpPr/>
            <p:nvPr/>
          </p:nvSpPr>
          <p:spPr>
            <a:xfrm>
              <a:off x="3215787" y="4172792"/>
              <a:ext cx="3394710" cy="1115695"/>
            </a:xfrm>
            <a:custGeom>
              <a:avLst/>
              <a:gdLst/>
              <a:ahLst/>
              <a:cxnLst/>
              <a:rect l="l" t="t" r="r" b="b"/>
              <a:pathLst>
                <a:path w="3394709" h="1115695">
                  <a:moveTo>
                    <a:pt x="0" y="1115414"/>
                  </a:moveTo>
                  <a:lnTo>
                    <a:pt x="3394225" y="0"/>
                  </a:lnTo>
                </a:path>
                <a:path w="3394709" h="1115695">
                  <a:moveTo>
                    <a:pt x="0" y="405741"/>
                  </a:moveTo>
                  <a:lnTo>
                    <a:pt x="0" y="489021"/>
                  </a:lnTo>
                </a:path>
                <a:path w="3394709" h="1115695">
                  <a:moveTo>
                    <a:pt x="0" y="545241"/>
                  </a:moveTo>
                  <a:lnTo>
                    <a:pt x="0" y="626395"/>
                  </a:lnTo>
                </a:path>
                <a:path w="3394709" h="1115695">
                  <a:moveTo>
                    <a:pt x="0" y="682614"/>
                  </a:moveTo>
                  <a:lnTo>
                    <a:pt x="0" y="765924"/>
                  </a:lnTo>
                </a:path>
              </a:pathLst>
            </a:custGeom>
            <a:ln w="135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6336" y="1498600"/>
              <a:ext cx="3283723" cy="30251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6663" y="1504523"/>
              <a:ext cx="2980532" cy="28898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1823" y="4993509"/>
              <a:ext cx="1494632" cy="18644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8439" y="1504523"/>
              <a:ext cx="114509" cy="1637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14941" y="4090289"/>
              <a:ext cx="24130" cy="11430"/>
            </a:xfrm>
            <a:custGeom>
              <a:avLst/>
              <a:gdLst/>
              <a:ahLst/>
              <a:cxnLst/>
              <a:rect l="l" t="t" r="r" b="b"/>
              <a:pathLst>
                <a:path w="24129" h="11429">
                  <a:moveTo>
                    <a:pt x="6932" y="1138"/>
                  </a:moveTo>
                  <a:lnTo>
                    <a:pt x="3175" y="1650"/>
                  </a:lnTo>
                  <a:lnTo>
                    <a:pt x="1650" y="1778"/>
                  </a:lnTo>
                  <a:lnTo>
                    <a:pt x="380" y="3048"/>
                  </a:lnTo>
                  <a:lnTo>
                    <a:pt x="253" y="4699"/>
                  </a:lnTo>
                  <a:lnTo>
                    <a:pt x="105" y="5587"/>
                  </a:lnTo>
                  <a:lnTo>
                    <a:pt x="0" y="6223"/>
                  </a:lnTo>
                  <a:lnTo>
                    <a:pt x="888" y="7747"/>
                  </a:lnTo>
                  <a:lnTo>
                    <a:pt x="2412" y="8381"/>
                  </a:lnTo>
                  <a:lnTo>
                    <a:pt x="7619" y="10413"/>
                  </a:lnTo>
                  <a:lnTo>
                    <a:pt x="9398" y="11175"/>
                  </a:lnTo>
                  <a:lnTo>
                    <a:pt x="11429" y="10794"/>
                  </a:lnTo>
                  <a:lnTo>
                    <a:pt x="12191" y="10033"/>
                  </a:lnTo>
                  <a:lnTo>
                    <a:pt x="10794" y="10033"/>
                  </a:lnTo>
                  <a:lnTo>
                    <a:pt x="13461" y="8762"/>
                  </a:lnTo>
                  <a:lnTo>
                    <a:pt x="23184" y="8762"/>
                  </a:lnTo>
                  <a:lnTo>
                    <a:pt x="23534" y="6223"/>
                  </a:lnTo>
                  <a:lnTo>
                    <a:pt x="23622" y="5587"/>
                  </a:lnTo>
                  <a:lnTo>
                    <a:pt x="22351" y="3810"/>
                  </a:lnTo>
                  <a:lnTo>
                    <a:pt x="15112" y="3810"/>
                  </a:lnTo>
                  <a:lnTo>
                    <a:pt x="13192" y="2412"/>
                  </a:lnTo>
                  <a:lnTo>
                    <a:pt x="5714" y="2412"/>
                  </a:lnTo>
                  <a:lnTo>
                    <a:pt x="6350" y="1778"/>
                  </a:lnTo>
                  <a:lnTo>
                    <a:pt x="6815" y="1269"/>
                  </a:lnTo>
                  <a:lnTo>
                    <a:pt x="6932" y="1138"/>
                  </a:lnTo>
                  <a:close/>
                </a:path>
                <a:path w="24129" h="11429">
                  <a:moveTo>
                    <a:pt x="23184" y="8762"/>
                  </a:moveTo>
                  <a:lnTo>
                    <a:pt x="13461" y="8762"/>
                  </a:lnTo>
                  <a:lnTo>
                    <a:pt x="12191" y="10033"/>
                  </a:lnTo>
                  <a:lnTo>
                    <a:pt x="14477" y="10033"/>
                  </a:lnTo>
                  <a:lnTo>
                    <a:pt x="21462" y="10541"/>
                  </a:lnTo>
                  <a:lnTo>
                    <a:pt x="23113" y="9271"/>
                  </a:lnTo>
                  <a:lnTo>
                    <a:pt x="23184" y="8762"/>
                  </a:lnTo>
                  <a:close/>
                </a:path>
                <a:path w="24129" h="11429">
                  <a:moveTo>
                    <a:pt x="13461" y="8762"/>
                  </a:moveTo>
                  <a:lnTo>
                    <a:pt x="10794" y="10033"/>
                  </a:lnTo>
                  <a:lnTo>
                    <a:pt x="12191" y="10033"/>
                  </a:lnTo>
                  <a:lnTo>
                    <a:pt x="13461" y="8762"/>
                  </a:lnTo>
                  <a:close/>
                </a:path>
                <a:path w="24129" h="11429">
                  <a:moveTo>
                    <a:pt x="12318" y="1778"/>
                  </a:moveTo>
                  <a:lnTo>
                    <a:pt x="15112" y="3810"/>
                  </a:lnTo>
                  <a:lnTo>
                    <a:pt x="14193" y="2138"/>
                  </a:lnTo>
                  <a:lnTo>
                    <a:pt x="12318" y="1778"/>
                  </a:lnTo>
                  <a:close/>
                </a:path>
                <a:path w="24129" h="11429">
                  <a:moveTo>
                    <a:pt x="14193" y="2138"/>
                  </a:moveTo>
                  <a:lnTo>
                    <a:pt x="15112" y="3810"/>
                  </a:lnTo>
                  <a:lnTo>
                    <a:pt x="22351" y="3810"/>
                  </a:lnTo>
                  <a:lnTo>
                    <a:pt x="15620" y="2412"/>
                  </a:lnTo>
                  <a:lnTo>
                    <a:pt x="14193" y="2138"/>
                  </a:lnTo>
                  <a:close/>
                </a:path>
                <a:path w="24129" h="11429">
                  <a:moveTo>
                    <a:pt x="8762" y="888"/>
                  </a:moveTo>
                  <a:lnTo>
                    <a:pt x="6932" y="1138"/>
                  </a:lnTo>
                  <a:lnTo>
                    <a:pt x="6476" y="1650"/>
                  </a:lnTo>
                  <a:lnTo>
                    <a:pt x="5714" y="2412"/>
                  </a:lnTo>
                  <a:lnTo>
                    <a:pt x="8762" y="888"/>
                  </a:lnTo>
                  <a:close/>
                </a:path>
                <a:path w="24129" h="11429">
                  <a:moveTo>
                    <a:pt x="13192" y="888"/>
                  </a:moveTo>
                  <a:lnTo>
                    <a:pt x="8762" y="888"/>
                  </a:lnTo>
                  <a:lnTo>
                    <a:pt x="5714" y="2412"/>
                  </a:lnTo>
                  <a:lnTo>
                    <a:pt x="13192" y="2412"/>
                  </a:lnTo>
                  <a:lnTo>
                    <a:pt x="12318" y="1778"/>
                  </a:lnTo>
                  <a:lnTo>
                    <a:pt x="13995" y="1778"/>
                  </a:lnTo>
                  <a:lnTo>
                    <a:pt x="13715" y="1269"/>
                  </a:lnTo>
                  <a:lnTo>
                    <a:pt x="13192" y="888"/>
                  </a:lnTo>
                  <a:close/>
                </a:path>
                <a:path w="24129" h="11429">
                  <a:moveTo>
                    <a:pt x="13995" y="1778"/>
                  </a:moveTo>
                  <a:lnTo>
                    <a:pt x="12318" y="1778"/>
                  </a:lnTo>
                  <a:lnTo>
                    <a:pt x="14193" y="2138"/>
                  </a:lnTo>
                  <a:lnTo>
                    <a:pt x="13995" y="1778"/>
                  </a:lnTo>
                  <a:close/>
                </a:path>
                <a:path w="24129" h="11429">
                  <a:moveTo>
                    <a:pt x="9143" y="0"/>
                  </a:moveTo>
                  <a:lnTo>
                    <a:pt x="7492" y="508"/>
                  </a:lnTo>
                  <a:lnTo>
                    <a:pt x="6932" y="1138"/>
                  </a:lnTo>
                  <a:lnTo>
                    <a:pt x="8762" y="888"/>
                  </a:lnTo>
                  <a:lnTo>
                    <a:pt x="13192" y="888"/>
                  </a:lnTo>
                  <a:lnTo>
                    <a:pt x="12318" y="25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5401" y="3394710"/>
              <a:ext cx="5659979" cy="335165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4884" y="2499995"/>
            <a:ext cx="1374673" cy="33395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1860" y="2162555"/>
            <a:ext cx="144851" cy="2936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6021" y="1764664"/>
            <a:ext cx="163614" cy="232283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26072" y="2867151"/>
            <a:ext cx="360045" cy="708025"/>
          </a:xfrm>
          <a:custGeom>
            <a:avLst/>
            <a:gdLst/>
            <a:ahLst/>
            <a:cxnLst/>
            <a:rect l="l" t="t" r="r" b="b"/>
            <a:pathLst>
              <a:path w="360044" h="708025">
                <a:moveTo>
                  <a:pt x="11264" y="334645"/>
                </a:moveTo>
                <a:lnTo>
                  <a:pt x="11188" y="334391"/>
                </a:lnTo>
                <a:lnTo>
                  <a:pt x="11099" y="334645"/>
                </a:lnTo>
                <a:lnTo>
                  <a:pt x="11061" y="335038"/>
                </a:lnTo>
                <a:lnTo>
                  <a:pt x="11264" y="334645"/>
                </a:lnTo>
                <a:close/>
              </a:path>
              <a:path w="360044" h="708025">
                <a:moveTo>
                  <a:pt x="155676" y="6350"/>
                </a:moveTo>
                <a:lnTo>
                  <a:pt x="155575" y="3873"/>
                </a:lnTo>
                <a:lnTo>
                  <a:pt x="155308" y="4318"/>
                </a:lnTo>
                <a:lnTo>
                  <a:pt x="155676" y="6350"/>
                </a:lnTo>
                <a:close/>
              </a:path>
              <a:path w="360044" h="708025">
                <a:moveTo>
                  <a:pt x="359867" y="148336"/>
                </a:moveTo>
                <a:lnTo>
                  <a:pt x="359613" y="147701"/>
                </a:lnTo>
                <a:lnTo>
                  <a:pt x="359524" y="147447"/>
                </a:lnTo>
                <a:lnTo>
                  <a:pt x="359410" y="147701"/>
                </a:lnTo>
                <a:lnTo>
                  <a:pt x="359486" y="147447"/>
                </a:lnTo>
                <a:lnTo>
                  <a:pt x="359854" y="146431"/>
                </a:lnTo>
                <a:lnTo>
                  <a:pt x="358508" y="143637"/>
                </a:lnTo>
                <a:lnTo>
                  <a:pt x="358381" y="143383"/>
                </a:lnTo>
                <a:lnTo>
                  <a:pt x="358648" y="143383"/>
                </a:lnTo>
                <a:lnTo>
                  <a:pt x="358000" y="143129"/>
                </a:lnTo>
                <a:lnTo>
                  <a:pt x="358063" y="143637"/>
                </a:lnTo>
                <a:lnTo>
                  <a:pt x="357962" y="143383"/>
                </a:lnTo>
                <a:lnTo>
                  <a:pt x="357873" y="143129"/>
                </a:lnTo>
                <a:lnTo>
                  <a:pt x="357466" y="142925"/>
                </a:lnTo>
                <a:lnTo>
                  <a:pt x="358000" y="143129"/>
                </a:lnTo>
                <a:lnTo>
                  <a:pt x="357784" y="142925"/>
                </a:lnTo>
                <a:lnTo>
                  <a:pt x="357632" y="142494"/>
                </a:lnTo>
                <a:lnTo>
                  <a:pt x="354406" y="141097"/>
                </a:lnTo>
                <a:lnTo>
                  <a:pt x="353517" y="141401"/>
                </a:lnTo>
                <a:lnTo>
                  <a:pt x="352729" y="141097"/>
                </a:lnTo>
                <a:lnTo>
                  <a:pt x="352132" y="141097"/>
                </a:lnTo>
                <a:lnTo>
                  <a:pt x="350164" y="142011"/>
                </a:lnTo>
                <a:lnTo>
                  <a:pt x="350164" y="143637"/>
                </a:lnTo>
                <a:lnTo>
                  <a:pt x="349453" y="143802"/>
                </a:lnTo>
                <a:lnTo>
                  <a:pt x="350151" y="143637"/>
                </a:lnTo>
                <a:lnTo>
                  <a:pt x="350164" y="142011"/>
                </a:lnTo>
                <a:lnTo>
                  <a:pt x="349123" y="142494"/>
                </a:lnTo>
                <a:lnTo>
                  <a:pt x="348945" y="142925"/>
                </a:lnTo>
                <a:lnTo>
                  <a:pt x="348411" y="143116"/>
                </a:lnTo>
                <a:lnTo>
                  <a:pt x="348411" y="144437"/>
                </a:lnTo>
                <a:lnTo>
                  <a:pt x="348348" y="144653"/>
                </a:lnTo>
                <a:lnTo>
                  <a:pt x="348081" y="145275"/>
                </a:lnTo>
                <a:lnTo>
                  <a:pt x="347637" y="146316"/>
                </a:lnTo>
                <a:lnTo>
                  <a:pt x="348043" y="145351"/>
                </a:lnTo>
                <a:lnTo>
                  <a:pt x="347370" y="145275"/>
                </a:lnTo>
                <a:lnTo>
                  <a:pt x="346938" y="145275"/>
                </a:lnTo>
                <a:lnTo>
                  <a:pt x="348119" y="144653"/>
                </a:lnTo>
                <a:lnTo>
                  <a:pt x="347522" y="145161"/>
                </a:lnTo>
                <a:lnTo>
                  <a:pt x="348195" y="144653"/>
                </a:lnTo>
                <a:lnTo>
                  <a:pt x="348335" y="144653"/>
                </a:lnTo>
                <a:lnTo>
                  <a:pt x="348411" y="144437"/>
                </a:lnTo>
                <a:lnTo>
                  <a:pt x="348411" y="143116"/>
                </a:lnTo>
                <a:lnTo>
                  <a:pt x="347345" y="144310"/>
                </a:lnTo>
                <a:lnTo>
                  <a:pt x="347052" y="144653"/>
                </a:lnTo>
                <a:lnTo>
                  <a:pt x="346379" y="144653"/>
                </a:lnTo>
                <a:lnTo>
                  <a:pt x="345122" y="146227"/>
                </a:lnTo>
                <a:lnTo>
                  <a:pt x="344957" y="146431"/>
                </a:lnTo>
                <a:lnTo>
                  <a:pt x="344728" y="146431"/>
                </a:lnTo>
                <a:lnTo>
                  <a:pt x="342290" y="147701"/>
                </a:lnTo>
                <a:lnTo>
                  <a:pt x="326212" y="155448"/>
                </a:lnTo>
                <a:lnTo>
                  <a:pt x="326415" y="155448"/>
                </a:lnTo>
                <a:lnTo>
                  <a:pt x="304393" y="167513"/>
                </a:lnTo>
                <a:lnTo>
                  <a:pt x="275539" y="186182"/>
                </a:lnTo>
                <a:lnTo>
                  <a:pt x="240830" y="206883"/>
                </a:lnTo>
                <a:lnTo>
                  <a:pt x="187718" y="239483"/>
                </a:lnTo>
                <a:lnTo>
                  <a:pt x="187007" y="185928"/>
                </a:lnTo>
                <a:lnTo>
                  <a:pt x="184035" y="132080"/>
                </a:lnTo>
                <a:lnTo>
                  <a:pt x="183997" y="131318"/>
                </a:lnTo>
                <a:lnTo>
                  <a:pt x="180047" y="86868"/>
                </a:lnTo>
                <a:lnTo>
                  <a:pt x="179933" y="85471"/>
                </a:lnTo>
                <a:lnTo>
                  <a:pt x="179895" y="85090"/>
                </a:lnTo>
                <a:lnTo>
                  <a:pt x="178866" y="78460"/>
                </a:lnTo>
                <a:lnTo>
                  <a:pt x="187629" y="64643"/>
                </a:lnTo>
                <a:lnTo>
                  <a:pt x="188569" y="63119"/>
                </a:lnTo>
                <a:lnTo>
                  <a:pt x="188137" y="61214"/>
                </a:lnTo>
                <a:lnTo>
                  <a:pt x="185153" y="59182"/>
                </a:lnTo>
                <a:lnTo>
                  <a:pt x="183159" y="59690"/>
                </a:lnTo>
                <a:lnTo>
                  <a:pt x="182092" y="61214"/>
                </a:lnTo>
                <a:lnTo>
                  <a:pt x="177330" y="68427"/>
                </a:lnTo>
                <a:lnTo>
                  <a:pt x="176199" y="61036"/>
                </a:lnTo>
                <a:lnTo>
                  <a:pt x="176199" y="245872"/>
                </a:lnTo>
                <a:lnTo>
                  <a:pt x="176187" y="246557"/>
                </a:lnTo>
                <a:lnTo>
                  <a:pt x="127076" y="276707"/>
                </a:lnTo>
                <a:lnTo>
                  <a:pt x="125501" y="277583"/>
                </a:lnTo>
                <a:lnTo>
                  <a:pt x="125653" y="277583"/>
                </a:lnTo>
                <a:lnTo>
                  <a:pt x="61633" y="312039"/>
                </a:lnTo>
                <a:lnTo>
                  <a:pt x="25019" y="328523"/>
                </a:lnTo>
                <a:lnTo>
                  <a:pt x="15646" y="331482"/>
                </a:lnTo>
                <a:lnTo>
                  <a:pt x="12534" y="331952"/>
                </a:lnTo>
                <a:lnTo>
                  <a:pt x="12941" y="331216"/>
                </a:lnTo>
                <a:lnTo>
                  <a:pt x="13754" y="329730"/>
                </a:lnTo>
                <a:lnTo>
                  <a:pt x="13881" y="329425"/>
                </a:lnTo>
                <a:lnTo>
                  <a:pt x="20828" y="318808"/>
                </a:lnTo>
                <a:lnTo>
                  <a:pt x="31534" y="303530"/>
                </a:lnTo>
                <a:lnTo>
                  <a:pt x="47218" y="281940"/>
                </a:lnTo>
                <a:lnTo>
                  <a:pt x="67271" y="253746"/>
                </a:lnTo>
                <a:lnTo>
                  <a:pt x="89458" y="221488"/>
                </a:lnTo>
                <a:lnTo>
                  <a:pt x="116649" y="179501"/>
                </a:lnTo>
                <a:lnTo>
                  <a:pt x="133972" y="152654"/>
                </a:lnTo>
                <a:lnTo>
                  <a:pt x="154038" y="118872"/>
                </a:lnTo>
                <a:lnTo>
                  <a:pt x="169545" y="93306"/>
                </a:lnTo>
                <a:lnTo>
                  <a:pt x="172745" y="131318"/>
                </a:lnTo>
                <a:lnTo>
                  <a:pt x="172808" y="132080"/>
                </a:lnTo>
                <a:lnTo>
                  <a:pt x="175564" y="185686"/>
                </a:lnTo>
                <a:lnTo>
                  <a:pt x="176199" y="245872"/>
                </a:lnTo>
                <a:lnTo>
                  <a:pt x="176199" y="61036"/>
                </a:lnTo>
                <a:lnTo>
                  <a:pt x="174269" y="48387"/>
                </a:lnTo>
                <a:lnTo>
                  <a:pt x="172681" y="38481"/>
                </a:lnTo>
                <a:lnTo>
                  <a:pt x="172593" y="37973"/>
                </a:lnTo>
                <a:lnTo>
                  <a:pt x="174409" y="36957"/>
                </a:lnTo>
                <a:lnTo>
                  <a:pt x="177114" y="35306"/>
                </a:lnTo>
                <a:lnTo>
                  <a:pt x="178092" y="31877"/>
                </a:lnTo>
                <a:lnTo>
                  <a:pt x="176593" y="29210"/>
                </a:lnTo>
                <a:lnTo>
                  <a:pt x="171704" y="20320"/>
                </a:lnTo>
                <a:lnTo>
                  <a:pt x="171399" y="19786"/>
                </a:lnTo>
                <a:lnTo>
                  <a:pt x="171551" y="20320"/>
                </a:lnTo>
                <a:lnTo>
                  <a:pt x="171005" y="19050"/>
                </a:lnTo>
                <a:lnTo>
                  <a:pt x="171399" y="19786"/>
                </a:lnTo>
                <a:lnTo>
                  <a:pt x="171208" y="19050"/>
                </a:lnTo>
                <a:lnTo>
                  <a:pt x="169646" y="13169"/>
                </a:lnTo>
                <a:lnTo>
                  <a:pt x="167360" y="6654"/>
                </a:lnTo>
                <a:lnTo>
                  <a:pt x="167259" y="6350"/>
                </a:lnTo>
                <a:lnTo>
                  <a:pt x="166395" y="4572"/>
                </a:lnTo>
                <a:lnTo>
                  <a:pt x="166052" y="3848"/>
                </a:lnTo>
                <a:lnTo>
                  <a:pt x="166281" y="4318"/>
                </a:lnTo>
                <a:lnTo>
                  <a:pt x="166255" y="3429"/>
                </a:lnTo>
                <a:lnTo>
                  <a:pt x="166141" y="2413"/>
                </a:lnTo>
                <a:lnTo>
                  <a:pt x="165163" y="1651"/>
                </a:lnTo>
                <a:lnTo>
                  <a:pt x="165392" y="2387"/>
                </a:lnTo>
                <a:lnTo>
                  <a:pt x="165061" y="1651"/>
                </a:lnTo>
                <a:lnTo>
                  <a:pt x="164896" y="1270"/>
                </a:lnTo>
                <a:lnTo>
                  <a:pt x="164388" y="1054"/>
                </a:lnTo>
                <a:lnTo>
                  <a:pt x="163601" y="431"/>
                </a:lnTo>
                <a:lnTo>
                  <a:pt x="163029" y="431"/>
                </a:lnTo>
                <a:lnTo>
                  <a:pt x="162090" y="0"/>
                </a:lnTo>
                <a:lnTo>
                  <a:pt x="160083" y="685"/>
                </a:lnTo>
                <a:lnTo>
                  <a:pt x="157734" y="889"/>
                </a:lnTo>
                <a:lnTo>
                  <a:pt x="157149" y="1574"/>
                </a:lnTo>
                <a:lnTo>
                  <a:pt x="156883" y="1651"/>
                </a:lnTo>
                <a:lnTo>
                  <a:pt x="156425" y="2413"/>
                </a:lnTo>
                <a:lnTo>
                  <a:pt x="155549" y="3429"/>
                </a:lnTo>
                <a:lnTo>
                  <a:pt x="155575" y="3873"/>
                </a:lnTo>
                <a:lnTo>
                  <a:pt x="155613" y="4572"/>
                </a:lnTo>
                <a:lnTo>
                  <a:pt x="155727" y="6654"/>
                </a:lnTo>
                <a:lnTo>
                  <a:pt x="155892" y="9271"/>
                </a:lnTo>
                <a:lnTo>
                  <a:pt x="156222" y="10922"/>
                </a:lnTo>
                <a:lnTo>
                  <a:pt x="157010" y="13169"/>
                </a:lnTo>
                <a:lnTo>
                  <a:pt x="159778" y="24892"/>
                </a:lnTo>
                <a:lnTo>
                  <a:pt x="159893" y="25273"/>
                </a:lnTo>
                <a:lnTo>
                  <a:pt x="163830" y="50038"/>
                </a:lnTo>
                <a:lnTo>
                  <a:pt x="168313" y="82105"/>
                </a:lnTo>
                <a:lnTo>
                  <a:pt x="166103" y="85471"/>
                </a:lnTo>
                <a:lnTo>
                  <a:pt x="147396" y="114808"/>
                </a:lnTo>
                <a:lnTo>
                  <a:pt x="126873" y="147701"/>
                </a:lnTo>
                <a:lnTo>
                  <a:pt x="104419" y="181737"/>
                </a:lnTo>
                <a:lnTo>
                  <a:pt x="81546" y="216154"/>
                </a:lnTo>
                <a:lnTo>
                  <a:pt x="59131" y="247904"/>
                </a:lnTo>
                <a:lnTo>
                  <a:pt x="22948" y="297307"/>
                </a:lnTo>
                <a:lnTo>
                  <a:pt x="11696" y="313309"/>
                </a:lnTo>
                <a:lnTo>
                  <a:pt x="11645" y="333121"/>
                </a:lnTo>
                <a:lnTo>
                  <a:pt x="11595" y="333273"/>
                </a:lnTo>
                <a:lnTo>
                  <a:pt x="11544" y="333502"/>
                </a:lnTo>
                <a:lnTo>
                  <a:pt x="11442" y="333933"/>
                </a:lnTo>
                <a:lnTo>
                  <a:pt x="11188" y="334391"/>
                </a:lnTo>
                <a:lnTo>
                  <a:pt x="11328" y="334391"/>
                </a:lnTo>
                <a:lnTo>
                  <a:pt x="11277" y="335407"/>
                </a:lnTo>
                <a:lnTo>
                  <a:pt x="11137" y="335165"/>
                </a:lnTo>
                <a:lnTo>
                  <a:pt x="11023" y="335661"/>
                </a:lnTo>
                <a:lnTo>
                  <a:pt x="11061" y="335038"/>
                </a:lnTo>
                <a:lnTo>
                  <a:pt x="9601" y="332359"/>
                </a:lnTo>
                <a:lnTo>
                  <a:pt x="9740" y="332613"/>
                </a:lnTo>
                <a:lnTo>
                  <a:pt x="11061" y="335038"/>
                </a:lnTo>
                <a:lnTo>
                  <a:pt x="11150" y="333933"/>
                </a:lnTo>
                <a:lnTo>
                  <a:pt x="11188" y="334391"/>
                </a:lnTo>
                <a:lnTo>
                  <a:pt x="11341" y="333933"/>
                </a:lnTo>
                <a:lnTo>
                  <a:pt x="11493" y="333502"/>
                </a:lnTo>
                <a:lnTo>
                  <a:pt x="11557" y="333336"/>
                </a:lnTo>
                <a:lnTo>
                  <a:pt x="11645" y="333121"/>
                </a:lnTo>
                <a:lnTo>
                  <a:pt x="11645" y="313397"/>
                </a:lnTo>
                <a:lnTo>
                  <a:pt x="673" y="331482"/>
                </a:lnTo>
                <a:lnTo>
                  <a:pt x="584" y="331724"/>
                </a:lnTo>
                <a:lnTo>
                  <a:pt x="457" y="332105"/>
                </a:lnTo>
                <a:lnTo>
                  <a:pt x="381" y="332359"/>
                </a:lnTo>
                <a:lnTo>
                  <a:pt x="304" y="332613"/>
                </a:lnTo>
                <a:lnTo>
                  <a:pt x="203" y="333121"/>
                </a:lnTo>
                <a:lnTo>
                  <a:pt x="127" y="333502"/>
                </a:lnTo>
                <a:lnTo>
                  <a:pt x="0" y="335661"/>
                </a:lnTo>
                <a:lnTo>
                  <a:pt x="1016" y="339217"/>
                </a:lnTo>
                <a:lnTo>
                  <a:pt x="1612" y="339979"/>
                </a:lnTo>
                <a:lnTo>
                  <a:pt x="2159" y="340741"/>
                </a:lnTo>
                <a:lnTo>
                  <a:pt x="2654" y="341376"/>
                </a:lnTo>
                <a:lnTo>
                  <a:pt x="3352" y="342011"/>
                </a:lnTo>
                <a:lnTo>
                  <a:pt x="4762" y="343535"/>
                </a:lnTo>
                <a:lnTo>
                  <a:pt x="6845" y="344297"/>
                </a:lnTo>
                <a:lnTo>
                  <a:pt x="8877" y="343916"/>
                </a:lnTo>
                <a:lnTo>
                  <a:pt x="12166" y="343916"/>
                </a:lnTo>
                <a:lnTo>
                  <a:pt x="18237" y="343154"/>
                </a:lnTo>
                <a:lnTo>
                  <a:pt x="18605" y="343154"/>
                </a:lnTo>
                <a:lnTo>
                  <a:pt x="28854" y="340360"/>
                </a:lnTo>
                <a:lnTo>
                  <a:pt x="42252" y="335661"/>
                </a:lnTo>
                <a:lnTo>
                  <a:pt x="42976" y="335407"/>
                </a:lnTo>
                <a:lnTo>
                  <a:pt x="45161" y="334645"/>
                </a:lnTo>
                <a:lnTo>
                  <a:pt x="46520" y="333933"/>
                </a:lnTo>
                <a:lnTo>
                  <a:pt x="52044" y="331216"/>
                </a:lnTo>
                <a:lnTo>
                  <a:pt x="67525" y="323596"/>
                </a:lnTo>
                <a:lnTo>
                  <a:pt x="68745" y="322961"/>
                </a:lnTo>
                <a:lnTo>
                  <a:pt x="96824" y="308483"/>
                </a:lnTo>
                <a:lnTo>
                  <a:pt x="96977" y="308483"/>
                </a:lnTo>
                <a:lnTo>
                  <a:pt x="132283" y="289052"/>
                </a:lnTo>
                <a:lnTo>
                  <a:pt x="176174" y="262216"/>
                </a:lnTo>
                <a:lnTo>
                  <a:pt x="176123" y="308483"/>
                </a:lnTo>
                <a:lnTo>
                  <a:pt x="175361" y="373507"/>
                </a:lnTo>
                <a:lnTo>
                  <a:pt x="173520" y="442595"/>
                </a:lnTo>
                <a:lnTo>
                  <a:pt x="171729" y="518287"/>
                </a:lnTo>
                <a:lnTo>
                  <a:pt x="172173" y="605790"/>
                </a:lnTo>
                <a:lnTo>
                  <a:pt x="177025" y="703592"/>
                </a:lnTo>
                <a:lnTo>
                  <a:pt x="177139" y="705866"/>
                </a:lnTo>
                <a:lnTo>
                  <a:pt x="179108" y="707656"/>
                </a:lnTo>
                <a:lnTo>
                  <a:pt x="183654" y="707656"/>
                </a:lnTo>
                <a:lnTo>
                  <a:pt x="185610" y="705612"/>
                </a:lnTo>
                <a:lnTo>
                  <a:pt x="183197" y="605790"/>
                </a:lnTo>
                <a:lnTo>
                  <a:pt x="183654" y="518287"/>
                </a:lnTo>
                <a:lnTo>
                  <a:pt x="185445" y="442849"/>
                </a:lnTo>
                <a:lnTo>
                  <a:pt x="187210" y="373761"/>
                </a:lnTo>
                <a:lnTo>
                  <a:pt x="187883" y="308483"/>
                </a:lnTo>
                <a:lnTo>
                  <a:pt x="187807" y="255104"/>
                </a:lnTo>
                <a:lnTo>
                  <a:pt x="247789" y="218440"/>
                </a:lnTo>
                <a:lnTo>
                  <a:pt x="282651" y="197612"/>
                </a:lnTo>
                <a:lnTo>
                  <a:pt x="310629" y="179501"/>
                </a:lnTo>
                <a:lnTo>
                  <a:pt x="332409" y="167132"/>
                </a:lnTo>
                <a:lnTo>
                  <a:pt x="346938" y="159639"/>
                </a:lnTo>
                <a:lnTo>
                  <a:pt x="354088" y="155448"/>
                </a:lnTo>
                <a:lnTo>
                  <a:pt x="355384" y="154559"/>
                </a:lnTo>
                <a:lnTo>
                  <a:pt x="356069" y="153924"/>
                </a:lnTo>
                <a:lnTo>
                  <a:pt x="357454" y="152654"/>
                </a:lnTo>
                <a:lnTo>
                  <a:pt x="357682" y="152450"/>
                </a:lnTo>
                <a:lnTo>
                  <a:pt x="359257" y="151003"/>
                </a:lnTo>
                <a:lnTo>
                  <a:pt x="359867" y="1483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35" dirty="0"/>
              <a:t> </a:t>
            </a:r>
            <a:r>
              <a:rPr dirty="0"/>
              <a:t>alternative</a:t>
            </a:r>
            <a:r>
              <a:rPr spc="-35" dirty="0"/>
              <a:t> </a:t>
            </a:r>
            <a:r>
              <a:rPr spc="-10" dirty="0"/>
              <a:t>tree-</a:t>
            </a:r>
            <a:r>
              <a:rPr dirty="0"/>
              <a:t>structured</a:t>
            </a:r>
            <a:r>
              <a:rPr spc="-55" dirty="0"/>
              <a:t> </a:t>
            </a:r>
            <a:r>
              <a:rPr dirty="0"/>
              <a:t>global</a:t>
            </a:r>
            <a:r>
              <a:rPr spc="-25" dirty="0"/>
              <a:t> sum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28676" y="2166261"/>
            <a:ext cx="6404610" cy="3789045"/>
            <a:chOff x="2928676" y="2166261"/>
            <a:chExt cx="6404610" cy="3789045"/>
          </a:xfrm>
        </p:grpSpPr>
        <p:sp>
          <p:nvSpPr>
            <p:cNvPr id="4" name="object 4"/>
            <p:cNvSpPr/>
            <p:nvPr/>
          </p:nvSpPr>
          <p:spPr>
            <a:xfrm>
              <a:off x="3143609" y="2381981"/>
              <a:ext cx="5969000" cy="3189605"/>
            </a:xfrm>
            <a:custGeom>
              <a:avLst/>
              <a:gdLst/>
              <a:ahLst/>
              <a:cxnLst/>
              <a:rect l="l" t="t" r="r" b="b"/>
              <a:pathLst>
                <a:path w="5969000" h="3189604">
                  <a:moveTo>
                    <a:pt x="293253" y="946663"/>
                  </a:moveTo>
                  <a:lnTo>
                    <a:pt x="195961" y="1036027"/>
                  </a:lnTo>
                </a:path>
                <a:path w="5969000" h="3189604">
                  <a:moveTo>
                    <a:pt x="195961" y="1036027"/>
                  </a:moveTo>
                  <a:lnTo>
                    <a:pt x="324015" y="1059641"/>
                  </a:lnTo>
                </a:path>
                <a:path w="5969000" h="3189604">
                  <a:moveTo>
                    <a:pt x="250344" y="2006363"/>
                  </a:moveTo>
                  <a:lnTo>
                    <a:pt x="176673" y="2115039"/>
                  </a:lnTo>
                </a:path>
                <a:path w="5969000" h="3189604">
                  <a:moveTo>
                    <a:pt x="176673" y="2115039"/>
                  </a:moveTo>
                  <a:lnTo>
                    <a:pt x="304697" y="2111469"/>
                  </a:lnTo>
                </a:path>
                <a:path w="5969000" h="3189604">
                  <a:moveTo>
                    <a:pt x="166663" y="3061761"/>
                  </a:moveTo>
                  <a:lnTo>
                    <a:pt x="131598" y="3189048"/>
                  </a:lnTo>
                </a:path>
                <a:path w="5969000" h="3189604">
                  <a:moveTo>
                    <a:pt x="131598" y="3189048"/>
                  </a:moveTo>
                  <a:lnTo>
                    <a:pt x="252481" y="3141849"/>
                  </a:lnTo>
                </a:path>
                <a:path w="5969000" h="3189604">
                  <a:moveTo>
                    <a:pt x="1103636" y="2007797"/>
                  </a:moveTo>
                  <a:lnTo>
                    <a:pt x="1027799" y="2115039"/>
                  </a:lnTo>
                </a:path>
                <a:path w="5969000" h="3189604">
                  <a:moveTo>
                    <a:pt x="1027799" y="2115039"/>
                  </a:moveTo>
                  <a:lnTo>
                    <a:pt x="1157989" y="2113606"/>
                  </a:lnTo>
                </a:path>
                <a:path w="5969000" h="3189604">
                  <a:moveTo>
                    <a:pt x="1147979" y="952369"/>
                  </a:moveTo>
                  <a:lnTo>
                    <a:pt x="1047116" y="1038163"/>
                  </a:lnTo>
                </a:path>
                <a:path w="5969000" h="3189604">
                  <a:moveTo>
                    <a:pt x="1047116" y="1038163"/>
                  </a:moveTo>
                  <a:lnTo>
                    <a:pt x="1173004" y="1067483"/>
                  </a:lnTo>
                </a:path>
                <a:path w="5969000" h="3189604">
                  <a:moveTo>
                    <a:pt x="2001241" y="948067"/>
                  </a:moveTo>
                  <a:lnTo>
                    <a:pt x="1903979" y="1036027"/>
                  </a:lnTo>
                </a:path>
                <a:path w="5969000" h="3189604">
                  <a:moveTo>
                    <a:pt x="1903979" y="1036027"/>
                  </a:moveTo>
                  <a:lnTo>
                    <a:pt x="2029867" y="1061045"/>
                  </a:lnTo>
                </a:path>
                <a:path w="5969000" h="3189604">
                  <a:moveTo>
                    <a:pt x="2845869" y="944497"/>
                  </a:moveTo>
                  <a:lnTo>
                    <a:pt x="2755134" y="1038163"/>
                  </a:lnTo>
                </a:path>
                <a:path w="5969000" h="3189604">
                  <a:moveTo>
                    <a:pt x="2755134" y="1038163"/>
                  </a:moveTo>
                  <a:lnTo>
                    <a:pt x="2883041" y="1057476"/>
                  </a:lnTo>
                </a:path>
                <a:path w="5969000" h="3189604">
                  <a:moveTo>
                    <a:pt x="3409598" y="180835"/>
                  </a:moveTo>
                  <a:lnTo>
                    <a:pt x="0" y="1090365"/>
                  </a:lnTo>
                </a:path>
                <a:path w="5969000" h="3189604">
                  <a:moveTo>
                    <a:pt x="4262802" y="180835"/>
                  </a:moveTo>
                  <a:lnTo>
                    <a:pt x="852562" y="1090365"/>
                  </a:lnTo>
                </a:path>
                <a:path w="5969000" h="3189604">
                  <a:moveTo>
                    <a:pt x="5115420" y="180835"/>
                  </a:moveTo>
                  <a:lnTo>
                    <a:pt x="1703717" y="1090365"/>
                  </a:lnTo>
                </a:path>
                <a:path w="5969000" h="3189604">
                  <a:moveTo>
                    <a:pt x="5968624" y="180835"/>
                  </a:moveTo>
                  <a:lnTo>
                    <a:pt x="2557009" y="1090365"/>
                  </a:lnTo>
                </a:path>
                <a:path w="5969000" h="3189604">
                  <a:moveTo>
                    <a:pt x="0" y="0"/>
                  </a:moveTo>
                  <a:lnTo>
                    <a:pt x="0" y="83687"/>
                  </a:lnTo>
                </a:path>
                <a:path w="5969000" h="3189604">
                  <a:moveTo>
                    <a:pt x="0" y="137820"/>
                  </a:moveTo>
                  <a:lnTo>
                    <a:pt x="0" y="221508"/>
                  </a:lnTo>
                </a:path>
                <a:path w="5969000" h="3189604">
                  <a:moveTo>
                    <a:pt x="0" y="277982"/>
                  </a:moveTo>
                  <a:lnTo>
                    <a:pt x="0" y="361670"/>
                  </a:lnTo>
                </a:path>
                <a:path w="5969000" h="3189604">
                  <a:moveTo>
                    <a:pt x="0" y="416681"/>
                  </a:moveTo>
                  <a:lnTo>
                    <a:pt x="0" y="500369"/>
                  </a:lnTo>
                </a:path>
                <a:path w="5969000" h="3189604">
                  <a:moveTo>
                    <a:pt x="0" y="556843"/>
                  </a:moveTo>
                  <a:lnTo>
                    <a:pt x="0" y="640531"/>
                  </a:lnTo>
                </a:path>
                <a:path w="5969000" h="3189604">
                  <a:moveTo>
                    <a:pt x="0" y="694957"/>
                  </a:moveTo>
                  <a:lnTo>
                    <a:pt x="0" y="778615"/>
                  </a:lnTo>
                </a:path>
                <a:path w="5969000" h="3189604">
                  <a:moveTo>
                    <a:pt x="852562" y="0"/>
                  </a:moveTo>
                  <a:lnTo>
                    <a:pt x="852562" y="83687"/>
                  </a:lnTo>
                </a:path>
                <a:path w="5969000" h="3189604">
                  <a:moveTo>
                    <a:pt x="852562" y="137820"/>
                  </a:moveTo>
                  <a:lnTo>
                    <a:pt x="852562" y="221508"/>
                  </a:lnTo>
                </a:path>
                <a:path w="5969000" h="3189604">
                  <a:moveTo>
                    <a:pt x="852562" y="277982"/>
                  </a:moveTo>
                  <a:lnTo>
                    <a:pt x="852562" y="361670"/>
                  </a:lnTo>
                </a:path>
                <a:path w="5969000" h="3189604">
                  <a:moveTo>
                    <a:pt x="852562" y="416681"/>
                  </a:moveTo>
                  <a:lnTo>
                    <a:pt x="852562" y="500369"/>
                  </a:lnTo>
                </a:path>
                <a:path w="5969000" h="3189604">
                  <a:moveTo>
                    <a:pt x="852562" y="556843"/>
                  </a:moveTo>
                  <a:lnTo>
                    <a:pt x="852562" y="640531"/>
                  </a:lnTo>
                </a:path>
                <a:path w="5969000" h="3189604">
                  <a:moveTo>
                    <a:pt x="852562" y="694957"/>
                  </a:moveTo>
                  <a:lnTo>
                    <a:pt x="852562" y="778615"/>
                  </a:lnTo>
                </a:path>
                <a:path w="5969000" h="3189604">
                  <a:moveTo>
                    <a:pt x="1703717" y="0"/>
                  </a:moveTo>
                  <a:lnTo>
                    <a:pt x="1703717" y="83687"/>
                  </a:lnTo>
                </a:path>
                <a:path w="5969000" h="3189604">
                  <a:moveTo>
                    <a:pt x="1703717" y="137820"/>
                  </a:moveTo>
                  <a:lnTo>
                    <a:pt x="1703717" y="221508"/>
                  </a:lnTo>
                </a:path>
                <a:path w="5969000" h="3189604">
                  <a:moveTo>
                    <a:pt x="1703717" y="277982"/>
                  </a:moveTo>
                  <a:lnTo>
                    <a:pt x="1703717" y="361670"/>
                  </a:lnTo>
                </a:path>
                <a:path w="5969000" h="3189604">
                  <a:moveTo>
                    <a:pt x="1703717" y="416681"/>
                  </a:moveTo>
                  <a:lnTo>
                    <a:pt x="1703717" y="500369"/>
                  </a:lnTo>
                </a:path>
                <a:path w="5969000" h="3189604">
                  <a:moveTo>
                    <a:pt x="1703717" y="556843"/>
                  </a:moveTo>
                  <a:lnTo>
                    <a:pt x="1703717" y="640531"/>
                  </a:lnTo>
                </a:path>
                <a:path w="5969000" h="3189604">
                  <a:moveTo>
                    <a:pt x="1703717" y="694957"/>
                  </a:moveTo>
                  <a:lnTo>
                    <a:pt x="1703717" y="778615"/>
                  </a:lnTo>
                </a:path>
                <a:path w="5969000" h="3189604">
                  <a:moveTo>
                    <a:pt x="2557009" y="0"/>
                  </a:moveTo>
                  <a:lnTo>
                    <a:pt x="2557009" y="83687"/>
                  </a:lnTo>
                </a:path>
                <a:path w="5969000" h="3189604">
                  <a:moveTo>
                    <a:pt x="2557009" y="137821"/>
                  </a:moveTo>
                  <a:lnTo>
                    <a:pt x="2557009" y="221508"/>
                  </a:lnTo>
                </a:path>
                <a:path w="5969000" h="3189604">
                  <a:moveTo>
                    <a:pt x="2557009" y="277982"/>
                  </a:moveTo>
                  <a:lnTo>
                    <a:pt x="2557009" y="361670"/>
                  </a:lnTo>
                </a:path>
                <a:path w="5969000" h="3189604">
                  <a:moveTo>
                    <a:pt x="2557009" y="416681"/>
                  </a:moveTo>
                  <a:lnTo>
                    <a:pt x="2557009" y="500369"/>
                  </a:lnTo>
                </a:path>
                <a:path w="5969000" h="3189604">
                  <a:moveTo>
                    <a:pt x="2557009" y="556843"/>
                  </a:moveTo>
                  <a:lnTo>
                    <a:pt x="2557009" y="640531"/>
                  </a:lnTo>
                </a:path>
                <a:path w="5969000" h="3189604">
                  <a:moveTo>
                    <a:pt x="2557009" y="694957"/>
                  </a:moveTo>
                  <a:lnTo>
                    <a:pt x="2557009" y="778615"/>
                  </a:lnTo>
                </a:path>
              </a:pathLst>
            </a:custGeom>
            <a:ln w="135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45842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8136" y="0"/>
                  </a:moveTo>
                  <a:lnTo>
                    <a:pt x="159499" y="5559"/>
                  </a:lnTo>
                  <a:lnTo>
                    <a:pt x="116585" y="21360"/>
                  </a:lnTo>
                  <a:lnTo>
                    <a:pt x="77961" y="45062"/>
                  </a:lnTo>
                  <a:lnTo>
                    <a:pt x="46490" y="77835"/>
                  </a:lnTo>
                  <a:lnTo>
                    <a:pt x="21456" y="116460"/>
                  </a:lnTo>
                  <a:lnTo>
                    <a:pt x="5722" y="159474"/>
                  </a:lnTo>
                  <a:lnTo>
                    <a:pt x="0" y="208633"/>
                  </a:lnTo>
                  <a:lnTo>
                    <a:pt x="5722" y="257207"/>
                  </a:lnTo>
                  <a:lnTo>
                    <a:pt x="21456" y="300221"/>
                  </a:lnTo>
                  <a:lnTo>
                    <a:pt x="46490" y="338846"/>
                  </a:lnTo>
                  <a:lnTo>
                    <a:pt x="77961" y="370156"/>
                  </a:lnTo>
                  <a:lnTo>
                    <a:pt x="116585" y="395320"/>
                  </a:lnTo>
                  <a:lnTo>
                    <a:pt x="159499" y="411122"/>
                  </a:lnTo>
                  <a:lnTo>
                    <a:pt x="208136" y="416681"/>
                  </a:lnTo>
                  <a:lnTo>
                    <a:pt x="256056" y="411122"/>
                  </a:lnTo>
                  <a:lnTo>
                    <a:pt x="298983" y="395320"/>
                  </a:lnTo>
                  <a:lnTo>
                    <a:pt x="338321" y="370156"/>
                  </a:lnTo>
                  <a:lnTo>
                    <a:pt x="369054" y="338846"/>
                  </a:lnTo>
                  <a:lnTo>
                    <a:pt x="394109" y="300221"/>
                  </a:lnTo>
                  <a:lnTo>
                    <a:pt x="409826" y="257207"/>
                  </a:lnTo>
                  <a:lnTo>
                    <a:pt x="415563" y="208633"/>
                  </a:lnTo>
                  <a:lnTo>
                    <a:pt x="409826" y="159474"/>
                  </a:lnTo>
                  <a:lnTo>
                    <a:pt x="394109" y="116460"/>
                  </a:lnTo>
                  <a:lnTo>
                    <a:pt x="369054" y="77835"/>
                  </a:lnTo>
                  <a:lnTo>
                    <a:pt x="338321" y="45062"/>
                  </a:lnTo>
                  <a:lnTo>
                    <a:pt x="298983" y="21360"/>
                  </a:lnTo>
                  <a:lnTo>
                    <a:pt x="256056" y="5559"/>
                  </a:lnTo>
                  <a:lnTo>
                    <a:pt x="208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45842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8136" y="0"/>
                  </a:moveTo>
                  <a:lnTo>
                    <a:pt x="256056" y="5559"/>
                  </a:lnTo>
                  <a:lnTo>
                    <a:pt x="298983" y="21360"/>
                  </a:lnTo>
                  <a:lnTo>
                    <a:pt x="338321" y="45062"/>
                  </a:lnTo>
                  <a:lnTo>
                    <a:pt x="369054" y="77835"/>
                  </a:lnTo>
                  <a:lnTo>
                    <a:pt x="394109" y="116460"/>
                  </a:lnTo>
                  <a:lnTo>
                    <a:pt x="409826" y="159474"/>
                  </a:lnTo>
                  <a:lnTo>
                    <a:pt x="415563" y="208633"/>
                  </a:lnTo>
                  <a:lnTo>
                    <a:pt x="409826" y="257207"/>
                  </a:lnTo>
                  <a:lnTo>
                    <a:pt x="394109" y="300221"/>
                  </a:lnTo>
                  <a:lnTo>
                    <a:pt x="369054" y="338846"/>
                  </a:lnTo>
                  <a:lnTo>
                    <a:pt x="338321" y="370156"/>
                  </a:lnTo>
                  <a:lnTo>
                    <a:pt x="298983" y="395320"/>
                  </a:lnTo>
                  <a:lnTo>
                    <a:pt x="256056" y="411122"/>
                  </a:lnTo>
                  <a:lnTo>
                    <a:pt x="208136" y="416681"/>
                  </a:lnTo>
                  <a:lnTo>
                    <a:pt x="159499" y="411122"/>
                  </a:lnTo>
                  <a:lnTo>
                    <a:pt x="116585" y="395320"/>
                  </a:lnTo>
                  <a:lnTo>
                    <a:pt x="77961" y="370156"/>
                  </a:lnTo>
                  <a:lnTo>
                    <a:pt x="46490" y="338846"/>
                  </a:lnTo>
                  <a:lnTo>
                    <a:pt x="21456" y="300221"/>
                  </a:lnTo>
                  <a:lnTo>
                    <a:pt x="5722" y="257207"/>
                  </a:lnTo>
                  <a:lnTo>
                    <a:pt x="0" y="208633"/>
                  </a:lnTo>
                  <a:lnTo>
                    <a:pt x="5722" y="159474"/>
                  </a:lnTo>
                  <a:lnTo>
                    <a:pt x="21456" y="116460"/>
                  </a:lnTo>
                  <a:lnTo>
                    <a:pt x="46490" y="77835"/>
                  </a:lnTo>
                  <a:lnTo>
                    <a:pt x="77961" y="45062"/>
                  </a:lnTo>
                  <a:lnTo>
                    <a:pt x="116585" y="21360"/>
                  </a:lnTo>
                  <a:lnTo>
                    <a:pt x="159499" y="5559"/>
                  </a:lnTo>
                  <a:lnTo>
                    <a:pt x="208136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8676" y="2166261"/>
              <a:ext cx="429133" cy="4305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8676" y="3217070"/>
              <a:ext cx="2991726" cy="273772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96993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9569" y="0"/>
                  </a:moveTo>
                  <a:lnTo>
                    <a:pt x="160923" y="5559"/>
                  </a:lnTo>
                  <a:lnTo>
                    <a:pt x="116580" y="21360"/>
                  </a:lnTo>
                  <a:lnTo>
                    <a:pt x="77242" y="45062"/>
                  </a:lnTo>
                  <a:lnTo>
                    <a:pt x="46479" y="77835"/>
                  </a:lnTo>
                  <a:lnTo>
                    <a:pt x="21454" y="116460"/>
                  </a:lnTo>
                  <a:lnTo>
                    <a:pt x="5707" y="159474"/>
                  </a:lnTo>
                  <a:lnTo>
                    <a:pt x="0" y="208633"/>
                  </a:lnTo>
                  <a:lnTo>
                    <a:pt x="5707" y="257207"/>
                  </a:lnTo>
                  <a:lnTo>
                    <a:pt x="21454" y="300221"/>
                  </a:lnTo>
                  <a:lnTo>
                    <a:pt x="46479" y="338846"/>
                  </a:lnTo>
                  <a:lnTo>
                    <a:pt x="77242" y="370156"/>
                  </a:lnTo>
                  <a:lnTo>
                    <a:pt x="116580" y="395320"/>
                  </a:lnTo>
                  <a:lnTo>
                    <a:pt x="160923" y="411122"/>
                  </a:lnTo>
                  <a:lnTo>
                    <a:pt x="209569" y="416681"/>
                  </a:lnTo>
                  <a:lnTo>
                    <a:pt x="258185" y="411122"/>
                  </a:lnTo>
                  <a:lnTo>
                    <a:pt x="301094" y="395320"/>
                  </a:lnTo>
                  <a:lnTo>
                    <a:pt x="339730" y="370156"/>
                  </a:lnTo>
                  <a:lnTo>
                    <a:pt x="371194" y="338846"/>
                  </a:lnTo>
                  <a:lnTo>
                    <a:pt x="396249" y="300221"/>
                  </a:lnTo>
                  <a:lnTo>
                    <a:pt x="411967" y="257207"/>
                  </a:lnTo>
                  <a:lnTo>
                    <a:pt x="417704" y="208633"/>
                  </a:lnTo>
                  <a:lnTo>
                    <a:pt x="411967" y="159474"/>
                  </a:lnTo>
                  <a:lnTo>
                    <a:pt x="396249" y="116460"/>
                  </a:lnTo>
                  <a:lnTo>
                    <a:pt x="371194" y="77835"/>
                  </a:lnTo>
                  <a:lnTo>
                    <a:pt x="339730" y="45062"/>
                  </a:lnTo>
                  <a:lnTo>
                    <a:pt x="301094" y="21360"/>
                  </a:lnTo>
                  <a:lnTo>
                    <a:pt x="258185" y="5559"/>
                  </a:lnTo>
                  <a:lnTo>
                    <a:pt x="209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6993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9569" y="0"/>
                  </a:moveTo>
                  <a:lnTo>
                    <a:pt x="258185" y="5559"/>
                  </a:lnTo>
                  <a:lnTo>
                    <a:pt x="301094" y="21360"/>
                  </a:lnTo>
                  <a:lnTo>
                    <a:pt x="339730" y="45062"/>
                  </a:lnTo>
                  <a:lnTo>
                    <a:pt x="371194" y="77835"/>
                  </a:lnTo>
                  <a:lnTo>
                    <a:pt x="396249" y="116460"/>
                  </a:lnTo>
                  <a:lnTo>
                    <a:pt x="411967" y="159474"/>
                  </a:lnTo>
                  <a:lnTo>
                    <a:pt x="417704" y="208633"/>
                  </a:lnTo>
                  <a:lnTo>
                    <a:pt x="411967" y="257207"/>
                  </a:lnTo>
                  <a:lnTo>
                    <a:pt x="396249" y="300221"/>
                  </a:lnTo>
                  <a:lnTo>
                    <a:pt x="371194" y="338846"/>
                  </a:lnTo>
                  <a:lnTo>
                    <a:pt x="339730" y="370156"/>
                  </a:lnTo>
                  <a:lnTo>
                    <a:pt x="301094" y="395320"/>
                  </a:lnTo>
                  <a:lnTo>
                    <a:pt x="258185" y="411122"/>
                  </a:lnTo>
                  <a:lnTo>
                    <a:pt x="209569" y="416681"/>
                  </a:lnTo>
                  <a:lnTo>
                    <a:pt x="160923" y="411122"/>
                  </a:lnTo>
                  <a:lnTo>
                    <a:pt x="116580" y="395320"/>
                  </a:lnTo>
                  <a:lnTo>
                    <a:pt x="77242" y="370156"/>
                  </a:lnTo>
                  <a:lnTo>
                    <a:pt x="46479" y="338846"/>
                  </a:lnTo>
                  <a:lnTo>
                    <a:pt x="21454" y="300221"/>
                  </a:lnTo>
                  <a:lnTo>
                    <a:pt x="5707" y="257207"/>
                  </a:lnTo>
                  <a:lnTo>
                    <a:pt x="0" y="208633"/>
                  </a:lnTo>
                  <a:lnTo>
                    <a:pt x="5707" y="159474"/>
                  </a:lnTo>
                  <a:lnTo>
                    <a:pt x="21454" y="116460"/>
                  </a:lnTo>
                  <a:lnTo>
                    <a:pt x="46479" y="77835"/>
                  </a:lnTo>
                  <a:lnTo>
                    <a:pt x="77242" y="45062"/>
                  </a:lnTo>
                  <a:lnTo>
                    <a:pt x="116580" y="21360"/>
                  </a:lnTo>
                  <a:lnTo>
                    <a:pt x="160923" y="5559"/>
                  </a:lnTo>
                  <a:lnTo>
                    <a:pt x="209569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808" y="2166261"/>
              <a:ext cx="431293" cy="4305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49553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8134" y="0"/>
                  </a:moveTo>
                  <a:lnTo>
                    <a:pt x="159489" y="5559"/>
                  </a:lnTo>
                  <a:lnTo>
                    <a:pt x="116580" y="21360"/>
                  </a:lnTo>
                  <a:lnTo>
                    <a:pt x="77973" y="45062"/>
                  </a:lnTo>
                  <a:lnTo>
                    <a:pt x="47211" y="77835"/>
                  </a:lnTo>
                  <a:lnTo>
                    <a:pt x="21454" y="116460"/>
                  </a:lnTo>
                  <a:lnTo>
                    <a:pt x="6439" y="159474"/>
                  </a:lnTo>
                  <a:lnTo>
                    <a:pt x="0" y="208633"/>
                  </a:lnTo>
                  <a:lnTo>
                    <a:pt x="6439" y="257207"/>
                  </a:lnTo>
                  <a:lnTo>
                    <a:pt x="21454" y="300221"/>
                  </a:lnTo>
                  <a:lnTo>
                    <a:pt x="47211" y="338846"/>
                  </a:lnTo>
                  <a:lnTo>
                    <a:pt x="77973" y="370156"/>
                  </a:lnTo>
                  <a:lnTo>
                    <a:pt x="116580" y="395320"/>
                  </a:lnTo>
                  <a:lnTo>
                    <a:pt x="159489" y="411122"/>
                  </a:lnTo>
                  <a:lnTo>
                    <a:pt x="208134" y="416681"/>
                  </a:lnTo>
                  <a:lnTo>
                    <a:pt x="256780" y="411122"/>
                  </a:lnTo>
                  <a:lnTo>
                    <a:pt x="301123" y="395320"/>
                  </a:lnTo>
                  <a:lnTo>
                    <a:pt x="340462" y="370156"/>
                  </a:lnTo>
                  <a:lnTo>
                    <a:pt x="371224" y="338846"/>
                  </a:lnTo>
                  <a:lnTo>
                    <a:pt x="396951" y="300221"/>
                  </a:lnTo>
                  <a:lnTo>
                    <a:pt x="411996" y="257207"/>
                  </a:lnTo>
                  <a:lnTo>
                    <a:pt x="417704" y="208633"/>
                  </a:lnTo>
                  <a:lnTo>
                    <a:pt x="411996" y="159474"/>
                  </a:lnTo>
                  <a:lnTo>
                    <a:pt x="396951" y="116460"/>
                  </a:lnTo>
                  <a:lnTo>
                    <a:pt x="371224" y="77835"/>
                  </a:lnTo>
                  <a:lnTo>
                    <a:pt x="340461" y="45062"/>
                  </a:lnTo>
                  <a:lnTo>
                    <a:pt x="301123" y="21360"/>
                  </a:lnTo>
                  <a:lnTo>
                    <a:pt x="256780" y="5559"/>
                  </a:lnTo>
                  <a:lnTo>
                    <a:pt x="208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9553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8134" y="0"/>
                  </a:moveTo>
                  <a:lnTo>
                    <a:pt x="256780" y="5559"/>
                  </a:lnTo>
                  <a:lnTo>
                    <a:pt x="301123" y="21360"/>
                  </a:lnTo>
                  <a:lnTo>
                    <a:pt x="340461" y="45062"/>
                  </a:lnTo>
                  <a:lnTo>
                    <a:pt x="371224" y="77835"/>
                  </a:lnTo>
                  <a:lnTo>
                    <a:pt x="396951" y="116460"/>
                  </a:lnTo>
                  <a:lnTo>
                    <a:pt x="411996" y="159474"/>
                  </a:lnTo>
                  <a:lnTo>
                    <a:pt x="417704" y="208633"/>
                  </a:lnTo>
                  <a:lnTo>
                    <a:pt x="411996" y="257207"/>
                  </a:lnTo>
                  <a:lnTo>
                    <a:pt x="396951" y="300221"/>
                  </a:lnTo>
                  <a:lnTo>
                    <a:pt x="371224" y="338846"/>
                  </a:lnTo>
                  <a:lnTo>
                    <a:pt x="340462" y="370156"/>
                  </a:lnTo>
                  <a:lnTo>
                    <a:pt x="301123" y="395320"/>
                  </a:lnTo>
                  <a:lnTo>
                    <a:pt x="256780" y="411122"/>
                  </a:lnTo>
                  <a:lnTo>
                    <a:pt x="208134" y="416681"/>
                  </a:lnTo>
                  <a:lnTo>
                    <a:pt x="159489" y="411122"/>
                  </a:lnTo>
                  <a:lnTo>
                    <a:pt x="116580" y="395320"/>
                  </a:lnTo>
                  <a:lnTo>
                    <a:pt x="77973" y="370156"/>
                  </a:lnTo>
                  <a:lnTo>
                    <a:pt x="47211" y="338846"/>
                  </a:lnTo>
                  <a:lnTo>
                    <a:pt x="21454" y="300221"/>
                  </a:lnTo>
                  <a:lnTo>
                    <a:pt x="6439" y="257207"/>
                  </a:lnTo>
                  <a:lnTo>
                    <a:pt x="0" y="208633"/>
                  </a:lnTo>
                  <a:lnTo>
                    <a:pt x="6439" y="159474"/>
                  </a:lnTo>
                  <a:lnTo>
                    <a:pt x="21454" y="116460"/>
                  </a:lnTo>
                  <a:lnTo>
                    <a:pt x="47211" y="77835"/>
                  </a:lnTo>
                  <a:lnTo>
                    <a:pt x="77973" y="45062"/>
                  </a:lnTo>
                  <a:lnTo>
                    <a:pt x="116580" y="21360"/>
                  </a:lnTo>
                  <a:lnTo>
                    <a:pt x="159489" y="5559"/>
                  </a:lnTo>
                  <a:lnTo>
                    <a:pt x="208134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397" y="2166261"/>
              <a:ext cx="431293" cy="430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02845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8134" y="0"/>
                  </a:moveTo>
                  <a:lnTo>
                    <a:pt x="159489" y="5559"/>
                  </a:lnTo>
                  <a:lnTo>
                    <a:pt x="116580" y="21360"/>
                  </a:lnTo>
                  <a:lnTo>
                    <a:pt x="77973" y="45062"/>
                  </a:lnTo>
                  <a:lnTo>
                    <a:pt x="46479" y="77835"/>
                  </a:lnTo>
                  <a:lnTo>
                    <a:pt x="21454" y="116460"/>
                  </a:lnTo>
                  <a:lnTo>
                    <a:pt x="5707" y="159474"/>
                  </a:lnTo>
                  <a:lnTo>
                    <a:pt x="0" y="208633"/>
                  </a:lnTo>
                  <a:lnTo>
                    <a:pt x="5707" y="257207"/>
                  </a:lnTo>
                  <a:lnTo>
                    <a:pt x="21454" y="300221"/>
                  </a:lnTo>
                  <a:lnTo>
                    <a:pt x="46479" y="338846"/>
                  </a:lnTo>
                  <a:lnTo>
                    <a:pt x="77973" y="370156"/>
                  </a:lnTo>
                  <a:lnTo>
                    <a:pt x="116580" y="395320"/>
                  </a:lnTo>
                  <a:lnTo>
                    <a:pt x="159489" y="411122"/>
                  </a:lnTo>
                  <a:lnTo>
                    <a:pt x="208134" y="416681"/>
                  </a:lnTo>
                  <a:lnTo>
                    <a:pt x="256780" y="411122"/>
                  </a:lnTo>
                  <a:lnTo>
                    <a:pt x="298957" y="395320"/>
                  </a:lnTo>
                  <a:lnTo>
                    <a:pt x="338296" y="370156"/>
                  </a:lnTo>
                  <a:lnTo>
                    <a:pt x="368970" y="338846"/>
                  </a:lnTo>
                  <a:lnTo>
                    <a:pt x="394142" y="300221"/>
                  </a:lnTo>
                  <a:lnTo>
                    <a:pt x="409947" y="257207"/>
                  </a:lnTo>
                  <a:lnTo>
                    <a:pt x="415508" y="208633"/>
                  </a:lnTo>
                  <a:lnTo>
                    <a:pt x="409947" y="159474"/>
                  </a:lnTo>
                  <a:lnTo>
                    <a:pt x="394142" y="116460"/>
                  </a:lnTo>
                  <a:lnTo>
                    <a:pt x="368970" y="77835"/>
                  </a:lnTo>
                  <a:lnTo>
                    <a:pt x="338296" y="45062"/>
                  </a:lnTo>
                  <a:lnTo>
                    <a:pt x="298957" y="21360"/>
                  </a:lnTo>
                  <a:lnTo>
                    <a:pt x="256780" y="5559"/>
                  </a:lnTo>
                  <a:lnTo>
                    <a:pt x="2081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2845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8134" y="0"/>
                  </a:moveTo>
                  <a:lnTo>
                    <a:pt x="256780" y="5559"/>
                  </a:lnTo>
                  <a:lnTo>
                    <a:pt x="298957" y="21360"/>
                  </a:lnTo>
                  <a:lnTo>
                    <a:pt x="338296" y="45062"/>
                  </a:lnTo>
                  <a:lnTo>
                    <a:pt x="368970" y="77835"/>
                  </a:lnTo>
                  <a:lnTo>
                    <a:pt x="394142" y="116460"/>
                  </a:lnTo>
                  <a:lnTo>
                    <a:pt x="409947" y="159474"/>
                  </a:lnTo>
                  <a:lnTo>
                    <a:pt x="415508" y="208633"/>
                  </a:lnTo>
                  <a:lnTo>
                    <a:pt x="409947" y="257207"/>
                  </a:lnTo>
                  <a:lnTo>
                    <a:pt x="394142" y="300221"/>
                  </a:lnTo>
                  <a:lnTo>
                    <a:pt x="368970" y="338846"/>
                  </a:lnTo>
                  <a:lnTo>
                    <a:pt x="338296" y="370156"/>
                  </a:lnTo>
                  <a:lnTo>
                    <a:pt x="298957" y="395320"/>
                  </a:lnTo>
                  <a:lnTo>
                    <a:pt x="256780" y="411122"/>
                  </a:lnTo>
                  <a:lnTo>
                    <a:pt x="208134" y="416681"/>
                  </a:lnTo>
                  <a:lnTo>
                    <a:pt x="159489" y="411122"/>
                  </a:lnTo>
                  <a:lnTo>
                    <a:pt x="116580" y="395320"/>
                  </a:lnTo>
                  <a:lnTo>
                    <a:pt x="77973" y="370156"/>
                  </a:lnTo>
                  <a:lnTo>
                    <a:pt x="46479" y="338846"/>
                  </a:lnTo>
                  <a:lnTo>
                    <a:pt x="21454" y="300221"/>
                  </a:lnTo>
                  <a:lnTo>
                    <a:pt x="5707" y="257207"/>
                  </a:lnTo>
                  <a:lnTo>
                    <a:pt x="0" y="208633"/>
                  </a:lnTo>
                  <a:lnTo>
                    <a:pt x="5707" y="159474"/>
                  </a:lnTo>
                  <a:lnTo>
                    <a:pt x="21454" y="116460"/>
                  </a:lnTo>
                  <a:lnTo>
                    <a:pt x="46479" y="77835"/>
                  </a:lnTo>
                  <a:lnTo>
                    <a:pt x="77973" y="45062"/>
                  </a:lnTo>
                  <a:lnTo>
                    <a:pt x="116580" y="21360"/>
                  </a:lnTo>
                  <a:lnTo>
                    <a:pt x="159489" y="5559"/>
                  </a:lnTo>
                  <a:lnTo>
                    <a:pt x="208134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5688" y="2166261"/>
              <a:ext cx="429215" cy="430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56224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7227" y="0"/>
                  </a:moveTo>
                  <a:lnTo>
                    <a:pt x="158640" y="5559"/>
                  </a:lnTo>
                  <a:lnTo>
                    <a:pt x="116492" y="21360"/>
                  </a:lnTo>
                  <a:lnTo>
                    <a:pt x="77271" y="45062"/>
                  </a:lnTo>
                  <a:lnTo>
                    <a:pt x="46538" y="77835"/>
                  </a:lnTo>
                  <a:lnTo>
                    <a:pt x="20781" y="116460"/>
                  </a:lnTo>
                  <a:lnTo>
                    <a:pt x="5561" y="159474"/>
                  </a:lnTo>
                  <a:lnTo>
                    <a:pt x="0" y="208633"/>
                  </a:lnTo>
                  <a:lnTo>
                    <a:pt x="5561" y="257207"/>
                  </a:lnTo>
                  <a:lnTo>
                    <a:pt x="20781" y="300221"/>
                  </a:lnTo>
                  <a:lnTo>
                    <a:pt x="46538" y="338846"/>
                  </a:lnTo>
                  <a:lnTo>
                    <a:pt x="77271" y="370156"/>
                  </a:lnTo>
                  <a:lnTo>
                    <a:pt x="116492" y="395320"/>
                  </a:lnTo>
                  <a:lnTo>
                    <a:pt x="158640" y="411122"/>
                  </a:lnTo>
                  <a:lnTo>
                    <a:pt x="207227" y="416681"/>
                  </a:lnTo>
                  <a:lnTo>
                    <a:pt x="256107" y="411122"/>
                  </a:lnTo>
                  <a:lnTo>
                    <a:pt x="298840" y="395320"/>
                  </a:lnTo>
                  <a:lnTo>
                    <a:pt x="337476" y="370156"/>
                  </a:lnTo>
                  <a:lnTo>
                    <a:pt x="369087" y="338846"/>
                  </a:lnTo>
                  <a:lnTo>
                    <a:pt x="393966" y="300221"/>
                  </a:lnTo>
                  <a:lnTo>
                    <a:pt x="409772" y="257207"/>
                  </a:lnTo>
                  <a:lnTo>
                    <a:pt x="415333" y="208633"/>
                  </a:lnTo>
                  <a:lnTo>
                    <a:pt x="409771" y="159474"/>
                  </a:lnTo>
                  <a:lnTo>
                    <a:pt x="393966" y="116460"/>
                  </a:lnTo>
                  <a:lnTo>
                    <a:pt x="369087" y="77835"/>
                  </a:lnTo>
                  <a:lnTo>
                    <a:pt x="337476" y="45062"/>
                  </a:lnTo>
                  <a:lnTo>
                    <a:pt x="298840" y="21360"/>
                  </a:lnTo>
                  <a:lnTo>
                    <a:pt x="256107" y="5559"/>
                  </a:lnTo>
                  <a:lnTo>
                    <a:pt x="207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56224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7227" y="0"/>
                  </a:moveTo>
                  <a:lnTo>
                    <a:pt x="256107" y="5559"/>
                  </a:lnTo>
                  <a:lnTo>
                    <a:pt x="298840" y="21360"/>
                  </a:lnTo>
                  <a:lnTo>
                    <a:pt x="337476" y="45062"/>
                  </a:lnTo>
                  <a:lnTo>
                    <a:pt x="369087" y="77835"/>
                  </a:lnTo>
                  <a:lnTo>
                    <a:pt x="393966" y="116460"/>
                  </a:lnTo>
                  <a:lnTo>
                    <a:pt x="409771" y="159474"/>
                  </a:lnTo>
                  <a:lnTo>
                    <a:pt x="415333" y="208633"/>
                  </a:lnTo>
                  <a:lnTo>
                    <a:pt x="409772" y="257207"/>
                  </a:lnTo>
                  <a:lnTo>
                    <a:pt x="393966" y="300221"/>
                  </a:lnTo>
                  <a:lnTo>
                    <a:pt x="369087" y="338846"/>
                  </a:lnTo>
                  <a:lnTo>
                    <a:pt x="337476" y="370156"/>
                  </a:lnTo>
                  <a:lnTo>
                    <a:pt x="298840" y="395320"/>
                  </a:lnTo>
                  <a:lnTo>
                    <a:pt x="256107" y="411122"/>
                  </a:lnTo>
                  <a:lnTo>
                    <a:pt x="207227" y="416681"/>
                  </a:lnTo>
                  <a:lnTo>
                    <a:pt x="158640" y="411122"/>
                  </a:lnTo>
                  <a:lnTo>
                    <a:pt x="116492" y="395320"/>
                  </a:lnTo>
                  <a:lnTo>
                    <a:pt x="77271" y="370156"/>
                  </a:lnTo>
                  <a:lnTo>
                    <a:pt x="46538" y="338846"/>
                  </a:lnTo>
                  <a:lnTo>
                    <a:pt x="20781" y="300221"/>
                  </a:lnTo>
                  <a:lnTo>
                    <a:pt x="5561" y="257207"/>
                  </a:lnTo>
                  <a:lnTo>
                    <a:pt x="0" y="208633"/>
                  </a:lnTo>
                  <a:lnTo>
                    <a:pt x="5561" y="159474"/>
                  </a:lnTo>
                  <a:lnTo>
                    <a:pt x="20781" y="116460"/>
                  </a:lnTo>
                  <a:lnTo>
                    <a:pt x="46538" y="77835"/>
                  </a:lnTo>
                  <a:lnTo>
                    <a:pt x="77271" y="45062"/>
                  </a:lnTo>
                  <a:lnTo>
                    <a:pt x="116492" y="21360"/>
                  </a:lnTo>
                  <a:lnTo>
                    <a:pt x="158640" y="5559"/>
                  </a:lnTo>
                  <a:lnTo>
                    <a:pt x="207227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8892" y="2166262"/>
              <a:ext cx="429215" cy="4305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08843" y="2183589"/>
              <a:ext cx="416559" cy="417195"/>
            </a:xfrm>
            <a:custGeom>
              <a:avLst/>
              <a:gdLst/>
              <a:ahLst/>
              <a:cxnLst/>
              <a:rect l="l" t="t" r="r" b="b"/>
              <a:pathLst>
                <a:path w="416559" h="417194">
                  <a:moveTo>
                    <a:pt x="208105" y="0"/>
                  </a:moveTo>
                  <a:lnTo>
                    <a:pt x="159225" y="5559"/>
                  </a:lnTo>
                  <a:lnTo>
                    <a:pt x="116492" y="21360"/>
                  </a:lnTo>
                  <a:lnTo>
                    <a:pt x="77856" y="45062"/>
                  </a:lnTo>
                  <a:lnTo>
                    <a:pt x="46245" y="77835"/>
                  </a:lnTo>
                  <a:lnTo>
                    <a:pt x="21366" y="116460"/>
                  </a:lnTo>
                  <a:lnTo>
                    <a:pt x="5561" y="159474"/>
                  </a:lnTo>
                  <a:lnTo>
                    <a:pt x="0" y="208633"/>
                  </a:lnTo>
                  <a:lnTo>
                    <a:pt x="5561" y="257207"/>
                  </a:lnTo>
                  <a:lnTo>
                    <a:pt x="21366" y="300221"/>
                  </a:lnTo>
                  <a:lnTo>
                    <a:pt x="46245" y="338846"/>
                  </a:lnTo>
                  <a:lnTo>
                    <a:pt x="77856" y="370156"/>
                  </a:lnTo>
                  <a:lnTo>
                    <a:pt x="116492" y="395320"/>
                  </a:lnTo>
                  <a:lnTo>
                    <a:pt x="159225" y="411122"/>
                  </a:lnTo>
                  <a:lnTo>
                    <a:pt x="208105" y="416681"/>
                  </a:lnTo>
                  <a:lnTo>
                    <a:pt x="256692" y="411122"/>
                  </a:lnTo>
                  <a:lnTo>
                    <a:pt x="299426" y="395320"/>
                  </a:lnTo>
                  <a:lnTo>
                    <a:pt x="338061" y="370156"/>
                  </a:lnTo>
                  <a:lnTo>
                    <a:pt x="368794" y="338846"/>
                  </a:lnTo>
                  <a:lnTo>
                    <a:pt x="394551" y="300221"/>
                  </a:lnTo>
                  <a:lnTo>
                    <a:pt x="409772" y="257207"/>
                  </a:lnTo>
                  <a:lnTo>
                    <a:pt x="416211" y="208633"/>
                  </a:lnTo>
                  <a:lnTo>
                    <a:pt x="409771" y="159474"/>
                  </a:lnTo>
                  <a:lnTo>
                    <a:pt x="394551" y="116460"/>
                  </a:lnTo>
                  <a:lnTo>
                    <a:pt x="368794" y="77835"/>
                  </a:lnTo>
                  <a:lnTo>
                    <a:pt x="338061" y="45062"/>
                  </a:lnTo>
                  <a:lnTo>
                    <a:pt x="299426" y="21360"/>
                  </a:lnTo>
                  <a:lnTo>
                    <a:pt x="256692" y="5559"/>
                  </a:lnTo>
                  <a:lnTo>
                    <a:pt x="208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8843" y="2183589"/>
              <a:ext cx="416559" cy="417195"/>
            </a:xfrm>
            <a:custGeom>
              <a:avLst/>
              <a:gdLst/>
              <a:ahLst/>
              <a:cxnLst/>
              <a:rect l="l" t="t" r="r" b="b"/>
              <a:pathLst>
                <a:path w="416559" h="417194">
                  <a:moveTo>
                    <a:pt x="208105" y="0"/>
                  </a:moveTo>
                  <a:lnTo>
                    <a:pt x="256692" y="5559"/>
                  </a:lnTo>
                  <a:lnTo>
                    <a:pt x="299426" y="21360"/>
                  </a:lnTo>
                  <a:lnTo>
                    <a:pt x="338061" y="45062"/>
                  </a:lnTo>
                  <a:lnTo>
                    <a:pt x="368794" y="77835"/>
                  </a:lnTo>
                  <a:lnTo>
                    <a:pt x="394551" y="116460"/>
                  </a:lnTo>
                  <a:lnTo>
                    <a:pt x="409771" y="159474"/>
                  </a:lnTo>
                  <a:lnTo>
                    <a:pt x="416211" y="208633"/>
                  </a:lnTo>
                  <a:lnTo>
                    <a:pt x="409772" y="257207"/>
                  </a:lnTo>
                  <a:lnTo>
                    <a:pt x="394551" y="300221"/>
                  </a:lnTo>
                  <a:lnTo>
                    <a:pt x="368794" y="338846"/>
                  </a:lnTo>
                  <a:lnTo>
                    <a:pt x="338061" y="370156"/>
                  </a:lnTo>
                  <a:lnTo>
                    <a:pt x="299426" y="395320"/>
                  </a:lnTo>
                  <a:lnTo>
                    <a:pt x="256692" y="411122"/>
                  </a:lnTo>
                  <a:lnTo>
                    <a:pt x="208105" y="416681"/>
                  </a:lnTo>
                  <a:lnTo>
                    <a:pt x="159225" y="411122"/>
                  </a:lnTo>
                  <a:lnTo>
                    <a:pt x="116492" y="395320"/>
                  </a:lnTo>
                  <a:lnTo>
                    <a:pt x="77856" y="370156"/>
                  </a:lnTo>
                  <a:lnTo>
                    <a:pt x="46245" y="338846"/>
                  </a:lnTo>
                  <a:lnTo>
                    <a:pt x="21366" y="300221"/>
                  </a:lnTo>
                  <a:lnTo>
                    <a:pt x="5561" y="257207"/>
                  </a:lnTo>
                  <a:lnTo>
                    <a:pt x="0" y="208633"/>
                  </a:lnTo>
                  <a:lnTo>
                    <a:pt x="5561" y="159474"/>
                  </a:lnTo>
                  <a:lnTo>
                    <a:pt x="21366" y="116460"/>
                  </a:lnTo>
                  <a:lnTo>
                    <a:pt x="46245" y="77835"/>
                  </a:lnTo>
                  <a:lnTo>
                    <a:pt x="77856" y="45062"/>
                  </a:lnTo>
                  <a:lnTo>
                    <a:pt x="116492" y="21360"/>
                  </a:lnTo>
                  <a:lnTo>
                    <a:pt x="159225" y="5559"/>
                  </a:lnTo>
                  <a:lnTo>
                    <a:pt x="208105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1511" y="2166262"/>
              <a:ext cx="429801" cy="43056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62046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7227" y="0"/>
                  </a:moveTo>
                  <a:lnTo>
                    <a:pt x="159518" y="5559"/>
                  </a:lnTo>
                  <a:lnTo>
                    <a:pt x="116492" y="21360"/>
                  </a:lnTo>
                  <a:lnTo>
                    <a:pt x="77271" y="45062"/>
                  </a:lnTo>
                  <a:lnTo>
                    <a:pt x="46538" y="77835"/>
                  </a:lnTo>
                  <a:lnTo>
                    <a:pt x="21366" y="116460"/>
                  </a:lnTo>
                  <a:lnTo>
                    <a:pt x="5561" y="159474"/>
                  </a:lnTo>
                  <a:lnTo>
                    <a:pt x="0" y="208633"/>
                  </a:lnTo>
                  <a:lnTo>
                    <a:pt x="5561" y="257207"/>
                  </a:lnTo>
                  <a:lnTo>
                    <a:pt x="21366" y="300221"/>
                  </a:lnTo>
                  <a:lnTo>
                    <a:pt x="46538" y="338846"/>
                  </a:lnTo>
                  <a:lnTo>
                    <a:pt x="77271" y="370156"/>
                  </a:lnTo>
                  <a:lnTo>
                    <a:pt x="116492" y="395320"/>
                  </a:lnTo>
                  <a:lnTo>
                    <a:pt x="159518" y="411122"/>
                  </a:lnTo>
                  <a:lnTo>
                    <a:pt x="207227" y="416681"/>
                  </a:lnTo>
                  <a:lnTo>
                    <a:pt x="256107" y="411122"/>
                  </a:lnTo>
                  <a:lnTo>
                    <a:pt x="298840" y="395320"/>
                  </a:lnTo>
                  <a:lnTo>
                    <a:pt x="337476" y="370156"/>
                  </a:lnTo>
                  <a:lnTo>
                    <a:pt x="369087" y="338846"/>
                  </a:lnTo>
                  <a:lnTo>
                    <a:pt x="393966" y="300221"/>
                  </a:lnTo>
                  <a:lnTo>
                    <a:pt x="409772" y="257207"/>
                  </a:lnTo>
                  <a:lnTo>
                    <a:pt x="415625" y="208633"/>
                  </a:lnTo>
                  <a:lnTo>
                    <a:pt x="409771" y="159474"/>
                  </a:lnTo>
                  <a:lnTo>
                    <a:pt x="393966" y="116460"/>
                  </a:lnTo>
                  <a:lnTo>
                    <a:pt x="369087" y="77835"/>
                  </a:lnTo>
                  <a:lnTo>
                    <a:pt x="337476" y="45062"/>
                  </a:lnTo>
                  <a:lnTo>
                    <a:pt x="298840" y="21360"/>
                  </a:lnTo>
                  <a:lnTo>
                    <a:pt x="256107" y="5559"/>
                  </a:lnTo>
                  <a:lnTo>
                    <a:pt x="2072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62046" y="2183589"/>
              <a:ext cx="415925" cy="417195"/>
            </a:xfrm>
            <a:custGeom>
              <a:avLst/>
              <a:gdLst/>
              <a:ahLst/>
              <a:cxnLst/>
              <a:rect l="l" t="t" r="r" b="b"/>
              <a:pathLst>
                <a:path w="415925" h="417194">
                  <a:moveTo>
                    <a:pt x="207227" y="0"/>
                  </a:moveTo>
                  <a:lnTo>
                    <a:pt x="256107" y="5559"/>
                  </a:lnTo>
                  <a:lnTo>
                    <a:pt x="298840" y="21360"/>
                  </a:lnTo>
                  <a:lnTo>
                    <a:pt x="337476" y="45062"/>
                  </a:lnTo>
                  <a:lnTo>
                    <a:pt x="369087" y="77835"/>
                  </a:lnTo>
                  <a:lnTo>
                    <a:pt x="393966" y="116460"/>
                  </a:lnTo>
                  <a:lnTo>
                    <a:pt x="409771" y="159474"/>
                  </a:lnTo>
                  <a:lnTo>
                    <a:pt x="415625" y="208633"/>
                  </a:lnTo>
                  <a:lnTo>
                    <a:pt x="409772" y="257207"/>
                  </a:lnTo>
                  <a:lnTo>
                    <a:pt x="393966" y="300221"/>
                  </a:lnTo>
                  <a:lnTo>
                    <a:pt x="369087" y="338846"/>
                  </a:lnTo>
                  <a:lnTo>
                    <a:pt x="337476" y="370156"/>
                  </a:lnTo>
                  <a:lnTo>
                    <a:pt x="298840" y="395320"/>
                  </a:lnTo>
                  <a:lnTo>
                    <a:pt x="256107" y="411122"/>
                  </a:lnTo>
                  <a:lnTo>
                    <a:pt x="207227" y="416681"/>
                  </a:lnTo>
                  <a:lnTo>
                    <a:pt x="159518" y="411122"/>
                  </a:lnTo>
                  <a:lnTo>
                    <a:pt x="116492" y="395320"/>
                  </a:lnTo>
                  <a:lnTo>
                    <a:pt x="77271" y="370156"/>
                  </a:lnTo>
                  <a:lnTo>
                    <a:pt x="46538" y="338846"/>
                  </a:lnTo>
                  <a:lnTo>
                    <a:pt x="21366" y="300221"/>
                  </a:lnTo>
                  <a:lnTo>
                    <a:pt x="5561" y="257207"/>
                  </a:lnTo>
                  <a:lnTo>
                    <a:pt x="0" y="208633"/>
                  </a:lnTo>
                  <a:lnTo>
                    <a:pt x="5561" y="159474"/>
                  </a:lnTo>
                  <a:lnTo>
                    <a:pt x="21366" y="116460"/>
                  </a:lnTo>
                  <a:lnTo>
                    <a:pt x="46538" y="77835"/>
                  </a:lnTo>
                  <a:lnTo>
                    <a:pt x="77271" y="45062"/>
                  </a:lnTo>
                  <a:lnTo>
                    <a:pt x="116492" y="21360"/>
                  </a:lnTo>
                  <a:lnTo>
                    <a:pt x="159518" y="5559"/>
                  </a:lnTo>
                  <a:lnTo>
                    <a:pt x="207227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4714" y="2166262"/>
              <a:ext cx="429215" cy="4305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913201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9569" y="0"/>
                  </a:moveTo>
                  <a:lnTo>
                    <a:pt x="160981" y="5559"/>
                  </a:lnTo>
                  <a:lnTo>
                    <a:pt x="116492" y="21360"/>
                  </a:lnTo>
                  <a:lnTo>
                    <a:pt x="77271" y="45062"/>
                  </a:lnTo>
                  <a:lnTo>
                    <a:pt x="46538" y="77835"/>
                  </a:lnTo>
                  <a:lnTo>
                    <a:pt x="21366" y="116460"/>
                  </a:lnTo>
                  <a:lnTo>
                    <a:pt x="5561" y="159474"/>
                  </a:lnTo>
                  <a:lnTo>
                    <a:pt x="0" y="208633"/>
                  </a:lnTo>
                  <a:lnTo>
                    <a:pt x="5561" y="257207"/>
                  </a:lnTo>
                  <a:lnTo>
                    <a:pt x="21366" y="300221"/>
                  </a:lnTo>
                  <a:lnTo>
                    <a:pt x="46538" y="338846"/>
                  </a:lnTo>
                  <a:lnTo>
                    <a:pt x="77271" y="370156"/>
                  </a:lnTo>
                  <a:lnTo>
                    <a:pt x="116492" y="395320"/>
                  </a:lnTo>
                  <a:lnTo>
                    <a:pt x="160981" y="411122"/>
                  </a:lnTo>
                  <a:lnTo>
                    <a:pt x="209569" y="416681"/>
                  </a:lnTo>
                  <a:lnTo>
                    <a:pt x="258156" y="411122"/>
                  </a:lnTo>
                  <a:lnTo>
                    <a:pt x="301182" y="395320"/>
                  </a:lnTo>
                  <a:lnTo>
                    <a:pt x="339818" y="370156"/>
                  </a:lnTo>
                  <a:lnTo>
                    <a:pt x="371136" y="338846"/>
                  </a:lnTo>
                  <a:lnTo>
                    <a:pt x="396308" y="300221"/>
                  </a:lnTo>
                  <a:lnTo>
                    <a:pt x="411820" y="257207"/>
                  </a:lnTo>
                  <a:lnTo>
                    <a:pt x="417674" y="208633"/>
                  </a:lnTo>
                  <a:lnTo>
                    <a:pt x="411820" y="159474"/>
                  </a:lnTo>
                  <a:lnTo>
                    <a:pt x="396308" y="116460"/>
                  </a:lnTo>
                  <a:lnTo>
                    <a:pt x="371136" y="77835"/>
                  </a:lnTo>
                  <a:lnTo>
                    <a:pt x="339818" y="45062"/>
                  </a:lnTo>
                  <a:lnTo>
                    <a:pt x="301182" y="21360"/>
                  </a:lnTo>
                  <a:lnTo>
                    <a:pt x="258156" y="5559"/>
                  </a:lnTo>
                  <a:lnTo>
                    <a:pt x="2095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13201" y="2183589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209569" y="0"/>
                  </a:moveTo>
                  <a:lnTo>
                    <a:pt x="258156" y="5559"/>
                  </a:lnTo>
                  <a:lnTo>
                    <a:pt x="301182" y="21360"/>
                  </a:lnTo>
                  <a:lnTo>
                    <a:pt x="339818" y="45062"/>
                  </a:lnTo>
                  <a:lnTo>
                    <a:pt x="371136" y="77835"/>
                  </a:lnTo>
                  <a:lnTo>
                    <a:pt x="396308" y="116460"/>
                  </a:lnTo>
                  <a:lnTo>
                    <a:pt x="411820" y="159474"/>
                  </a:lnTo>
                  <a:lnTo>
                    <a:pt x="417674" y="208633"/>
                  </a:lnTo>
                  <a:lnTo>
                    <a:pt x="411820" y="257207"/>
                  </a:lnTo>
                  <a:lnTo>
                    <a:pt x="396308" y="300221"/>
                  </a:lnTo>
                  <a:lnTo>
                    <a:pt x="371136" y="338846"/>
                  </a:lnTo>
                  <a:lnTo>
                    <a:pt x="339818" y="370156"/>
                  </a:lnTo>
                  <a:lnTo>
                    <a:pt x="301182" y="395320"/>
                  </a:lnTo>
                  <a:lnTo>
                    <a:pt x="258156" y="411122"/>
                  </a:lnTo>
                  <a:lnTo>
                    <a:pt x="209569" y="416681"/>
                  </a:lnTo>
                  <a:lnTo>
                    <a:pt x="160981" y="411122"/>
                  </a:lnTo>
                  <a:lnTo>
                    <a:pt x="116492" y="395320"/>
                  </a:lnTo>
                  <a:lnTo>
                    <a:pt x="77271" y="370156"/>
                  </a:lnTo>
                  <a:lnTo>
                    <a:pt x="46538" y="338846"/>
                  </a:lnTo>
                  <a:lnTo>
                    <a:pt x="21366" y="300221"/>
                  </a:lnTo>
                  <a:lnTo>
                    <a:pt x="5561" y="257207"/>
                  </a:lnTo>
                  <a:lnTo>
                    <a:pt x="0" y="208633"/>
                  </a:lnTo>
                  <a:lnTo>
                    <a:pt x="5561" y="159474"/>
                  </a:lnTo>
                  <a:lnTo>
                    <a:pt x="21366" y="116460"/>
                  </a:lnTo>
                  <a:lnTo>
                    <a:pt x="46538" y="77835"/>
                  </a:lnTo>
                  <a:lnTo>
                    <a:pt x="77271" y="45062"/>
                  </a:lnTo>
                  <a:lnTo>
                    <a:pt x="116492" y="21360"/>
                  </a:lnTo>
                  <a:lnTo>
                    <a:pt x="160981" y="5559"/>
                  </a:lnTo>
                  <a:lnTo>
                    <a:pt x="209569" y="0"/>
                  </a:lnTo>
                  <a:close/>
                </a:path>
              </a:pathLst>
            </a:custGeom>
            <a:ln w="40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02664" y="2173055"/>
              <a:ext cx="417830" cy="417195"/>
            </a:xfrm>
            <a:custGeom>
              <a:avLst/>
              <a:gdLst/>
              <a:ahLst/>
              <a:cxnLst/>
              <a:rect l="l" t="t" r="r" b="b"/>
              <a:pathLst>
                <a:path w="417829" h="417194">
                  <a:moveTo>
                    <a:pt x="417674" y="208926"/>
                  </a:moveTo>
                  <a:lnTo>
                    <a:pt x="412113" y="257499"/>
                  </a:lnTo>
                </a:path>
                <a:path w="417829" h="417194">
                  <a:moveTo>
                    <a:pt x="412113" y="257499"/>
                  </a:moveTo>
                  <a:lnTo>
                    <a:pt x="396308" y="300514"/>
                  </a:lnTo>
                </a:path>
                <a:path w="417829" h="417194">
                  <a:moveTo>
                    <a:pt x="396308" y="300514"/>
                  </a:moveTo>
                  <a:lnTo>
                    <a:pt x="371429" y="338846"/>
                  </a:lnTo>
                </a:path>
                <a:path w="417829" h="417194">
                  <a:moveTo>
                    <a:pt x="371429" y="338846"/>
                  </a:moveTo>
                  <a:lnTo>
                    <a:pt x="339818" y="370448"/>
                  </a:lnTo>
                </a:path>
                <a:path w="417829" h="417194">
                  <a:moveTo>
                    <a:pt x="339818" y="370448"/>
                  </a:moveTo>
                  <a:lnTo>
                    <a:pt x="301182" y="395613"/>
                  </a:lnTo>
                </a:path>
                <a:path w="417829" h="417194">
                  <a:moveTo>
                    <a:pt x="301182" y="395613"/>
                  </a:moveTo>
                  <a:lnTo>
                    <a:pt x="258156" y="411122"/>
                  </a:lnTo>
                </a:path>
                <a:path w="417829" h="417194">
                  <a:moveTo>
                    <a:pt x="258156" y="411122"/>
                  </a:moveTo>
                  <a:lnTo>
                    <a:pt x="209569" y="416974"/>
                  </a:lnTo>
                </a:path>
                <a:path w="417829" h="417194">
                  <a:moveTo>
                    <a:pt x="209569" y="416974"/>
                  </a:moveTo>
                  <a:lnTo>
                    <a:pt x="160981" y="411122"/>
                  </a:lnTo>
                </a:path>
                <a:path w="417829" h="417194">
                  <a:moveTo>
                    <a:pt x="160981" y="411122"/>
                  </a:moveTo>
                  <a:lnTo>
                    <a:pt x="116785" y="395613"/>
                  </a:lnTo>
                </a:path>
                <a:path w="417829" h="417194">
                  <a:moveTo>
                    <a:pt x="116785" y="395613"/>
                  </a:moveTo>
                  <a:lnTo>
                    <a:pt x="77271" y="370448"/>
                  </a:lnTo>
                </a:path>
                <a:path w="417829" h="417194">
                  <a:moveTo>
                    <a:pt x="77271" y="370448"/>
                  </a:moveTo>
                  <a:lnTo>
                    <a:pt x="46538" y="338846"/>
                  </a:lnTo>
                </a:path>
                <a:path w="417829" h="417194">
                  <a:moveTo>
                    <a:pt x="46538" y="338846"/>
                  </a:moveTo>
                  <a:lnTo>
                    <a:pt x="21659" y="300514"/>
                  </a:lnTo>
                </a:path>
                <a:path w="417829" h="417194">
                  <a:moveTo>
                    <a:pt x="21659" y="300514"/>
                  </a:moveTo>
                  <a:lnTo>
                    <a:pt x="5853" y="257499"/>
                  </a:lnTo>
                </a:path>
                <a:path w="417829" h="417194">
                  <a:moveTo>
                    <a:pt x="5853" y="257499"/>
                  </a:moveTo>
                  <a:lnTo>
                    <a:pt x="0" y="208926"/>
                  </a:lnTo>
                </a:path>
                <a:path w="417829" h="417194">
                  <a:moveTo>
                    <a:pt x="0" y="208926"/>
                  </a:moveTo>
                  <a:lnTo>
                    <a:pt x="5853" y="159474"/>
                  </a:lnTo>
                </a:path>
                <a:path w="417829" h="417194">
                  <a:moveTo>
                    <a:pt x="5853" y="159474"/>
                  </a:moveTo>
                  <a:lnTo>
                    <a:pt x="21659" y="116752"/>
                  </a:lnTo>
                </a:path>
                <a:path w="417829" h="417194">
                  <a:moveTo>
                    <a:pt x="21659" y="116752"/>
                  </a:moveTo>
                  <a:lnTo>
                    <a:pt x="46538" y="78127"/>
                  </a:lnTo>
                </a:path>
                <a:path w="417829" h="417194">
                  <a:moveTo>
                    <a:pt x="46538" y="78127"/>
                  </a:moveTo>
                  <a:lnTo>
                    <a:pt x="77271" y="45062"/>
                  </a:lnTo>
                </a:path>
                <a:path w="417829" h="417194">
                  <a:moveTo>
                    <a:pt x="77271" y="45062"/>
                  </a:moveTo>
                  <a:lnTo>
                    <a:pt x="116785" y="21653"/>
                  </a:lnTo>
                </a:path>
                <a:path w="417829" h="417194">
                  <a:moveTo>
                    <a:pt x="116785" y="21653"/>
                  </a:moveTo>
                  <a:lnTo>
                    <a:pt x="160981" y="5852"/>
                  </a:lnTo>
                </a:path>
                <a:path w="417829" h="417194">
                  <a:moveTo>
                    <a:pt x="160981" y="5852"/>
                  </a:moveTo>
                  <a:lnTo>
                    <a:pt x="209569" y="0"/>
                  </a:lnTo>
                </a:path>
                <a:path w="417829" h="417194">
                  <a:moveTo>
                    <a:pt x="209569" y="0"/>
                  </a:moveTo>
                  <a:lnTo>
                    <a:pt x="258156" y="5852"/>
                  </a:lnTo>
                </a:path>
                <a:path w="417829" h="417194">
                  <a:moveTo>
                    <a:pt x="258156" y="5852"/>
                  </a:moveTo>
                  <a:lnTo>
                    <a:pt x="301182" y="21653"/>
                  </a:lnTo>
                </a:path>
                <a:path w="417829" h="417194">
                  <a:moveTo>
                    <a:pt x="301182" y="21653"/>
                  </a:moveTo>
                  <a:lnTo>
                    <a:pt x="339818" y="45062"/>
                  </a:lnTo>
                </a:path>
                <a:path w="417829" h="417194">
                  <a:moveTo>
                    <a:pt x="339818" y="45062"/>
                  </a:moveTo>
                  <a:lnTo>
                    <a:pt x="371429" y="78127"/>
                  </a:lnTo>
                </a:path>
                <a:path w="417829" h="417194">
                  <a:moveTo>
                    <a:pt x="371429" y="78127"/>
                  </a:moveTo>
                  <a:lnTo>
                    <a:pt x="396308" y="116752"/>
                  </a:lnTo>
                </a:path>
                <a:path w="417829" h="417194">
                  <a:moveTo>
                    <a:pt x="396308" y="116752"/>
                  </a:moveTo>
                  <a:lnTo>
                    <a:pt x="412113" y="159474"/>
                  </a:lnTo>
                </a:path>
                <a:path w="417829" h="417194">
                  <a:moveTo>
                    <a:pt x="412113" y="159474"/>
                  </a:moveTo>
                  <a:lnTo>
                    <a:pt x="417674" y="208926"/>
                  </a:lnTo>
                </a:path>
              </a:pathLst>
            </a:custGeom>
            <a:ln w="135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9002" y="2304438"/>
              <a:ext cx="109239" cy="1635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7994" y="2302389"/>
              <a:ext cx="109233" cy="1635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737537" y="2399379"/>
              <a:ext cx="116839" cy="12700"/>
            </a:xfrm>
            <a:custGeom>
              <a:avLst/>
              <a:gdLst/>
              <a:ahLst/>
              <a:cxnLst/>
              <a:rect l="l" t="t" r="r" b="b"/>
              <a:pathLst>
                <a:path w="116839" h="12700">
                  <a:moveTo>
                    <a:pt x="116585" y="0"/>
                  </a:moveTo>
                  <a:lnTo>
                    <a:pt x="0" y="0"/>
                  </a:lnTo>
                  <a:lnTo>
                    <a:pt x="0" y="12155"/>
                  </a:lnTo>
                  <a:lnTo>
                    <a:pt x="116585" y="12155"/>
                  </a:lnTo>
                  <a:lnTo>
                    <a:pt x="1165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37537" y="2399379"/>
              <a:ext cx="116839" cy="12700"/>
            </a:xfrm>
            <a:custGeom>
              <a:avLst/>
              <a:gdLst/>
              <a:ahLst/>
              <a:cxnLst/>
              <a:rect l="l" t="t" r="r" b="b"/>
              <a:pathLst>
                <a:path w="116839" h="12700">
                  <a:moveTo>
                    <a:pt x="0" y="12155"/>
                  </a:moveTo>
                  <a:lnTo>
                    <a:pt x="116585" y="12155"/>
                  </a:lnTo>
                  <a:lnTo>
                    <a:pt x="116585" y="0"/>
                  </a:lnTo>
                  <a:lnTo>
                    <a:pt x="0" y="0"/>
                  </a:lnTo>
                  <a:lnTo>
                    <a:pt x="0" y="12155"/>
                  </a:lnTo>
                  <a:close/>
                </a:path>
              </a:pathLst>
            </a:custGeom>
            <a:ln w="4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9259" y="2302389"/>
              <a:ext cx="64158" cy="16357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8049" y="2302389"/>
              <a:ext cx="237286" cy="1656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07254" y="2302389"/>
              <a:ext cx="109174" cy="16562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2507" y="2304438"/>
              <a:ext cx="108589" cy="1635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47221" y="2304438"/>
              <a:ext cx="235032" cy="1615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66280" y="2304438"/>
              <a:ext cx="105410" cy="160020"/>
            </a:xfrm>
            <a:custGeom>
              <a:avLst/>
              <a:gdLst/>
              <a:ahLst/>
              <a:cxnLst/>
              <a:rect l="l" t="t" r="r" b="b"/>
              <a:pathLst>
                <a:path w="105409" h="160019">
                  <a:moveTo>
                    <a:pt x="56489" y="0"/>
                  </a:moveTo>
                  <a:lnTo>
                    <a:pt x="34830" y="2048"/>
                  </a:lnTo>
                  <a:lnTo>
                    <a:pt x="19317" y="11411"/>
                  </a:lnTo>
                  <a:lnTo>
                    <a:pt x="9951" y="24872"/>
                  </a:lnTo>
                  <a:lnTo>
                    <a:pt x="4097" y="45062"/>
                  </a:lnTo>
                  <a:lnTo>
                    <a:pt x="25757" y="48573"/>
                  </a:lnTo>
                  <a:lnTo>
                    <a:pt x="29269" y="31309"/>
                  </a:lnTo>
                  <a:lnTo>
                    <a:pt x="39221" y="19312"/>
                  </a:lnTo>
                  <a:lnTo>
                    <a:pt x="77856" y="23409"/>
                  </a:lnTo>
                  <a:lnTo>
                    <a:pt x="85759" y="50622"/>
                  </a:lnTo>
                  <a:lnTo>
                    <a:pt x="81369" y="58522"/>
                  </a:lnTo>
                  <a:lnTo>
                    <a:pt x="64392" y="81346"/>
                  </a:lnTo>
                  <a:lnTo>
                    <a:pt x="23415" y="116460"/>
                  </a:lnTo>
                  <a:lnTo>
                    <a:pt x="9951" y="132261"/>
                  </a:lnTo>
                  <a:lnTo>
                    <a:pt x="4097" y="145721"/>
                  </a:lnTo>
                  <a:lnTo>
                    <a:pt x="2048" y="151573"/>
                  </a:lnTo>
                  <a:lnTo>
                    <a:pt x="0" y="159474"/>
                  </a:lnTo>
                  <a:lnTo>
                    <a:pt x="105077" y="159474"/>
                  </a:lnTo>
                  <a:lnTo>
                    <a:pt x="105077" y="140161"/>
                  </a:lnTo>
                  <a:lnTo>
                    <a:pt x="27220" y="140161"/>
                  </a:lnTo>
                  <a:lnTo>
                    <a:pt x="37172" y="129920"/>
                  </a:lnTo>
                  <a:lnTo>
                    <a:pt x="39221" y="126409"/>
                  </a:lnTo>
                  <a:lnTo>
                    <a:pt x="45074" y="122897"/>
                  </a:lnTo>
                  <a:lnTo>
                    <a:pt x="50636" y="116460"/>
                  </a:lnTo>
                  <a:lnTo>
                    <a:pt x="58538" y="110607"/>
                  </a:lnTo>
                  <a:lnTo>
                    <a:pt x="67905" y="101536"/>
                  </a:lnTo>
                  <a:lnTo>
                    <a:pt x="75807" y="95099"/>
                  </a:lnTo>
                  <a:lnTo>
                    <a:pt x="89271" y="81346"/>
                  </a:lnTo>
                  <a:lnTo>
                    <a:pt x="101564" y="62034"/>
                  </a:lnTo>
                  <a:lnTo>
                    <a:pt x="105077" y="45062"/>
                  </a:lnTo>
                  <a:lnTo>
                    <a:pt x="103028" y="26920"/>
                  </a:lnTo>
                  <a:lnTo>
                    <a:pt x="93662" y="11411"/>
                  </a:lnTo>
                  <a:lnTo>
                    <a:pt x="77856" y="2048"/>
                  </a:lnTo>
                  <a:lnTo>
                    <a:pt x="5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66280" y="2304438"/>
              <a:ext cx="105410" cy="160020"/>
            </a:xfrm>
            <a:custGeom>
              <a:avLst/>
              <a:gdLst/>
              <a:ahLst/>
              <a:cxnLst/>
              <a:rect l="l" t="t" r="r" b="b"/>
              <a:pathLst>
                <a:path w="105409" h="160019">
                  <a:moveTo>
                    <a:pt x="56489" y="0"/>
                  </a:moveTo>
                  <a:lnTo>
                    <a:pt x="77856" y="2048"/>
                  </a:lnTo>
                  <a:lnTo>
                    <a:pt x="93662" y="11411"/>
                  </a:lnTo>
                  <a:lnTo>
                    <a:pt x="103028" y="26920"/>
                  </a:lnTo>
                  <a:lnTo>
                    <a:pt x="105077" y="45062"/>
                  </a:lnTo>
                  <a:lnTo>
                    <a:pt x="101564" y="62034"/>
                  </a:lnTo>
                  <a:lnTo>
                    <a:pt x="89271" y="81346"/>
                  </a:lnTo>
                  <a:lnTo>
                    <a:pt x="75807" y="95099"/>
                  </a:lnTo>
                  <a:lnTo>
                    <a:pt x="67905" y="101536"/>
                  </a:lnTo>
                  <a:lnTo>
                    <a:pt x="58538" y="110607"/>
                  </a:lnTo>
                  <a:lnTo>
                    <a:pt x="50636" y="116460"/>
                  </a:lnTo>
                  <a:lnTo>
                    <a:pt x="45074" y="122897"/>
                  </a:lnTo>
                  <a:lnTo>
                    <a:pt x="39221" y="126409"/>
                  </a:lnTo>
                  <a:lnTo>
                    <a:pt x="37172" y="129920"/>
                  </a:lnTo>
                  <a:lnTo>
                    <a:pt x="27220" y="140161"/>
                  </a:lnTo>
                  <a:lnTo>
                    <a:pt x="105077" y="140161"/>
                  </a:lnTo>
                  <a:lnTo>
                    <a:pt x="105077" y="159474"/>
                  </a:lnTo>
                  <a:lnTo>
                    <a:pt x="0" y="159474"/>
                  </a:lnTo>
                  <a:lnTo>
                    <a:pt x="2048" y="151573"/>
                  </a:lnTo>
                  <a:lnTo>
                    <a:pt x="23415" y="116460"/>
                  </a:lnTo>
                  <a:lnTo>
                    <a:pt x="64392" y="81346"/>
                  </a:lnTo>
                  <a:lnTo>
                    <a:pt x="81369" y="58522"/>
                  </a:lnTo>
                  <a:lnTo>
                    <a:pt x="85759" y="50622"/>
                  </a:lnTo>
                  <a:lnTo>
                    <a:pt x="85759" y="37161"/>
                  </a:lnTo>
                  <a:lnTo>
                    <a:pt x="81369" y="29261"/>
                  </a:lnTo>
                  <a:lnTo>
                    <a:pt x="77856" y="23409"/>
                  </a:lnTo>
                  <a:lnTo>
                    <a:pt x="72295" y="19312"/>
                  </a:lnTo>
                  <a:lnTo>
                    <a:pt x="56489" y="15508"/>
                  </a:lnTo>
                  <a:lnTo>
                    <a:pt x="39221" y="19312"/>
                  </a:lnTo>
                  <a:lnTo>
                    <a:pt x="29269" y="31309"/>
                  </a:lnTo>
                  <a:lnTo>
                    <a:pt x="25757" y="48573"/>
                  </a:lnTo>
                  <a:lnTo>
                    <a:pt x="4097" y="45062"/>
                  </a:lnTo>
                  <a:lnTo>
                    <a:pt x="9951" y="24872"/>
                  </a:lnTo>
                  <a:lnTo>
                    <a:pt x="19317" y="11411"/>
                  </a:lnTo>
                  <a:lnTo>
                    <a:pt x="34830" y="2048"/>
                  </a:lnTo>
                  <a:lnTo>
                    <a:pt x="56489" y="0"/>
                  </a:lnTo>
                  <a:close/>
                </a:path>
              </a:pathLst>
            </a:custGeom>
            <a:ln w="4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34557" y="1608603"/>
            <a:ext cx="1014653" cy="16591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99002" y="1937500"/>
            <a:ext cx="107090" cy="16649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65878" y="1937500"/>
            <a:ext cx="64187" cy="16444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01286" y="1937500"/>
            <a:ext cx="109233" cy="16444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56012" y="1937500"/>
            <a:ext cx="107096" cy="16649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501401" y="1937500"/>
            <a:ext cx="115028" cy="16444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362507" y="1939841"/>
            <a:ext cx="108589" cy="16415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13076" y="1937500"/>
            <a:ext cx="109174" cy="16649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068330" y="1939841"/>
            <a:ext cx="107125" cy="1621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0835-1AA7-3F05-C3F8-D30C445D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553998"/>
          </a:xfrm>
        </p:spPr>
        <p:txBody>
          <a:bodyPr/>
          <a:lstStyle/>
          <a:p>
            <a:r>
              <a:rPr lang="en-IN" dirty="0"/>
              <a:t>Collective 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24FAB-58E5-548A-F4DE-76C58271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61733"/>
            <a:ext cx="7544853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51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83CF-D898-6ADF-D9CD-5FDD33212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2499-1F89-95DA-8872-B087A28CC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553998"/>
          </a:xfrm>
        </p:spPr>
        <p:txBody>
          <a:bodyPr/>
          <a:lstStyle/>
          <a:p>
            <a:r>
              <a:rPr lang="en-IN" dirty="0"/>
              <a:t>Collective Computation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601FB-79FB-DA8E-235A-70B56142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23793"/>
            <a:ext cx="7648209" cy="46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25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MPI_Reduce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2070" y="1186751"/>
            <a:ext cx="6532880" cy="2540000"/>
            <a:chOff x="2342070" y="1186751"/>
            <a:chExt cx="6532880" cy="2540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1531" y="1196339"/>
              <a:ext cx="6513576" cy="25206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46832" y="1191513"/>
              <a:ext cx="6523355" cy="2530475"/>
            </a:xfrm>
            <a:custGeom>
              <a:avLst/>
              <a:gdLst/>
              <a:ahLst/>
              <a:cxnLst/>
              <a:rect l="l" t="t" r="r" b="b"/>
              <a:pathLst>
                <a:path w="6523355" h="2530475">
                  <a:moveTo>
                    <a:pt x="0" y="2530220"/>
                  </a:moveTo>
                  <a:lnTo>
                    <a:pt x="6523101" y="2530220"/>
                  </a:lnTo>
                  <a:lnTo>
                    <a:pt x="6523101" y="0"/>
                  </a:lnTo>
                  <a:lnTo>
                    <a:pt x="0" y="0"/>
                  </a:lnTo>
                  <a:lnTo>
                    <a:pt x="0" y="2530220"/>
                  </a:lnTo>
                  <a:close/>
                </a:path>
              </a:pathLst>
            </a:custGeom>
            <a:ln w="9525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65998" y="3850703"/>
            <a:ext cx="8709025" cy="811530"/>
            <a:chOff x="1765998" y="3850703"/>
            <a:chExt cx="8709025" cy="8115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4456" y="4014385"/>
              <a:ext cx="8348853" cy="4842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70760" y="3855465"/>
              <a:ext cx="8699500" cy="802005"/>
            </a:xfrm>
            <a:custGeom>
              <a:avLst/>
              <a:gdLst/>
              <a:ahLst/>
              <a:cxnLst/>
              <a:rect l="l" t="t" r="r" b="b"/>
              <a:pathLst>
                <a:path w="8699500" h="802004">
                  <a:moveTo>
                    <a:pt x="0" y="802005"/>
                  </a:moveTo>
                  <a:lnTo>
                    <a:pt x="8699373" y="802005"/>
                  </a:lnTo>
                  <a:lnTo>
                    <a:pt x="8699373" y="0"/>
                  </a:lnTo>
                  <a:lnTo>
                    <a:pt x="0" y="0"/>
                  </a:lnTo>
                  <a:lnTo>
                    <a:pt x="0" y="802005"/>
                  </a:lnTo>
                  <a:close/>
                </a:path>
              </a:pathLst>
            </a:custGeom>
            <a:ln w="9525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342070" y="4788027"/>
            <a:ext cx="6315075" cy="1191260"/>
            <a:chOff x="2342070" y="4788027"/>
            <a:chExt cx="6315075" cy="11912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1531" y="4797552"/>
              <a:ext cx="6295644" cy="11719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46832" y="4792789"/>
              <a:ext cx="6305550" cy="1181735"/>
            </a:xfrm>
            <a:custGeom>
              <a:avLst/>
              <a:gdLst/>
              <a:ahLst/>
              <a:cxnLst/>
              <a:rect l="l" t="t" r="r" b="b"/>
              <a:pathLst>
                <a:path w="6305550" h="1181735">
                  <a:moveTo>
                    <a:pt x="0" y="1181481"/>
                  </a:moveTo>
                  <a:lnTo>
                    <a:pt x="6305169" y="1181481"/>
                  </a:lnTo>
                  <a:lnTo>
                    <a:pt x="6305169" y="0"/>
                  </a:lnTo>
                  <a:lnTo>
                    <a:pt x="0" y="0"/>
                  </a:lnTo>
                  <a:lnTo>
                    <a:pt x="0" y="1181481"/>
                  </a:lnTo>
                  <a:close/>
                </a:path>
              </a:pathLst>
            </a:custGeom>
            <a:ln w="9525">
              <a:solidFill>
                <a:srgbClr val="0066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Predefined</a:t>
            </a:r>
            <a:r>
              <a:rPr spc="-35" dirty="0"/>
              <a:t> </a:t>
            </a:r>
            <a:r>
              <a:rPr dirty="0"/>
              <a:t>reduction</a:t>
            </a:r>
            <a:r>
              <a:rPr spc="-35" dirty="0"/>
              <a:t> </a:t>
            </a:r>
            <a:r>
              <a:rPr dirty="0"/>
              <a:t>operators</a:t>
            </a:r>
            <a:r>
              <a:rPr spc="-30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spc="-25" dirty="0"/>
              <a:t>MPI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82823" y="1267967"/>
            <a:ext cx="6791325" cy="4815840"/>
            <a:chOff x="2782823" y="1267967"/>
            <a:chExt cx="679132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2823" y="1267967"/>
              <a:ext cx="6790944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0627" y="5459095"/>
              <a:ext cx="1546020" cy="12826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0742" y="5881954"/>
              <a:ext cx="1564131" cy="49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Collective</a:t>
            </a:r>
            <a:r>
              <a:rPr spc="-35" dirty="0"/>
              <a:t> </a:t>
            </a:r>
            <a:r>
              <a:rPr dirty="0"/>
              <a:t>vs.</a:t>
            </a:r>
            <a:r>
              <a:rPr spc="-50" dirty="0"/>
              <a:t> </a:t>
            </a:r>
            <a:r>
              <a:rPr spc="-10" dirty="0"/>
              <a:t>Point-</a:t>
            </a:r>
            <a:r>
              <a:rPr spc="-25" dirty="0"/>
              <a:t>to-</a:t>
            </a:r>
            <a:r>
              <a:rPr dirty="0"/>
              <a:t>Point</a:t>
            </a:r>
            <a:r>
              <a:rPr spc="-5" dirty="0"/>
              <a:t> </a:t>
            </a:r>
            <a:r>
              <a:rPr spc="-10" dirty="0"/>
              <a:t>Communications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4A974D-3EC4-00DA-4AC6-DE3186C26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557199"/>
            <a:ext cx="382508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Point-to-Point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 communication between two processes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Uses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match messages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Functions: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MPI_Send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MPI_Recv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(Process 0 sends data to Process 1):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F8F20C0-18BD-9C0E-CF5D-ABC660CA8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557199"/>
            <a:ext cx="48734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Collective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Involves all processes in a communicator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No tags—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processes must call the function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Functions: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MPI_Bcast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MPI_Reduce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MPI_Gather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MPI_Scatter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MPI_Bcast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Process 0 shares data with all processes)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367B71-A40C-D2DD-6368-DC625082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60302"/>
            <a:ext cx="6199591" cy="15498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Collective</a:t>
            </a:r>
            <a:r>
              <a:rPr spc="-35" dirty="0"/>
              <a:t> </a:t>
            </a:r>
            <a:r>
              <a:rPr dirty="0"/>
              <a:t>vs.</a:t>
            </a:r>
            <a:r>
              <a:rPr spc="-50" dirty="0"/>
              <a:t> </a:t>
            </a:r>
            <a:r>
              <a:rPr spc="-10" dirty="0"/>
              <a:t>Point-</a:t>
            </a:r>
            <a:r>
              <a:rPr spc="-25" dirty="0"/>
              <a:t>to-</a:t>
            </a:r>
            <a:r>
              <a:rPr dirty="0"/>
              <a:t>Point</a:t>
            </a:r>
            <a:r>
              <a:rPr spc="-5" dirty="0"/>
              <a:t> </a:t>
            </a:r>
            <a:r>
              <a:rPr spc="-10" dirty="0"/>
              <a:t>Communications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4649738" y="2162810"/>
            <a:ext cx="1636395" cy="80010"/>
          </a:xfrm>
          <a:custGeom>
            <a:avLst/>
            <a:gdLst/>
            <a:ahLst/>
            <a:cxnLst/>
            <a:rect l="l" t="t" r="r" b="b"/>
            <a:pathLst>
              <a:path w="1636395" h="80010">
                <a:moveTo>
                  <a:pt x="74915" y="76073"/>
                </a:moveTo>
                <a:lnTo>
                  <a:pt x="23099" y="76073"/>
                </a:lnTo>
                <a:lnTo>
                  <a:pt x="24115" y="76580"/>
                </a:lnTo>
                <a:lnTo>
                  <a:pt x="23963" y="76580"/>
                </a:lnTo>
                <a:lnTo>
                  <a:pt x="25544" y="77469"/>
                </a:lnTo>
                <a:lnTo>
                  <a:pt x="26401" y="77850"/>
                </a:lnTo>
                <a:lnTo>
                  <a:pt x="29703" y="78739"/>
                </a:lnTo>
                <a:lnTo>
                  <a:pt x="29830" y="78739"/>
                </a:lnTo>
                <a:lnTo>
                  <a:pt x="34910" y="79755"/>
                </a:lnTo>
                <a:lnTo>
                  <a:pt x="35291" y="79755"/>
                </a:lnTo>
                <a:lnTo>
                  <a:pt x="45959" y="79248"/>
                </a:lnTo>
                <a:lnTo>
                  <a:pt x="48753" y="79248"/>
                </a:lnTo>
                <a:lnTo>
                  <a:pt x="58405" y="78104"/>
                </a:lnTo>
                <a:lnTo>
                  <a:pt x="58151" y="78104"/>
                </a:lnTo>
                <a:lnTo>
                  <a:pt x="71867" y="77597"/>
                </a:lnTo>
                <a:lnTo>
                  <a:pt x="73645" y="77469"/>
                </a:lnTo>
                <a:lnTo>
                  <a:pt x="74454" y="76580"/>
                </a:lnTo>
                <a:lnTo>
                  <a:pt x="24115" y="76580"/>
                </a:lnTo>
                <a:lnTo>
                  <a:pt x="23099" y="76073"/>
                </a:lnTo>
                <a:lnTo>
                  <a:pt x="74915" y="76073"/>
                </a:lnTo>
                <a:close/>
              </a:path>
              <a:path w="1636395" h="80010">
                <a:moveTo>
                  <a:pt x="17379" y="73025"/>
                </a:moveTo>
                <a:lnTo>
                  <a:pt x="17221" y="73025"/>
                </a:lnTo>
                <a:lnTo>
                  <a:pt x="18527" y="73787"/>
                </a:lnTo>
                <a:lnTo>
                  <a:pt x="20940" y="75437"/>
                </a:lnTo>
                <a:lnTo>
                  <a:pt x="22210" y="75945"/>
                </a:lnTo>
                <a:lnTo>
                  <a:pt x="24115" y="76580"/>
                </a:lnTo>
                <a:lnTo>
                  <a:pt x="23963" y="76580"/>
                </a:lnTo>
                <a:lnTo>
                  <a:pt x="23099" y="76073"/>
                </a:lnTo>
                <a:lnTo>
                  <a:pt x="74915" y="76073"/>
                </a:lnTo>
                <a:lnTo>
                  <a:pt x="74915" y="74422"/>
                </a:lnTo>
                <a:lnTo>
                  <a:pt x="30550" y="74294"/>
                </a:lnTo>
                <a:lnTo>
                  <a:pt x="19626" y="73495"/>
                </a:lnTo>
                <a:lnTo>
                  <a:pt x="18772" y="73495"/>
                </a:lnTo>
                <a:lnTo>
                  <a:pt x="17379" y="73025"/>
                </a:lnTo>
                <a:close/>
              </a:path>
              <a:path w="1636395" h="80010">
                <a:moveTo>
                  <a:pt x="32688" y="71881"/>
                </a:moveTo>
                <a:lnTo>
                  <a:pt x="13520" y="71881"/>
                </a:lnTo>
                <a:lnTo>
                  <a:pt x="16296" y="73025"/>
                </a:lnTo>
                <a:lnTo>
                  <a:pt x="17379" y="73025"/>
                </a:lnTo>
                <a:lnTo>
                  <a:pt x="18772" y="73495"/>
                </a:lnTo>
                <a:lnTo>
                  <a:pt x="19626" y="73495"/>
                </a:lnTo>
                <a:lnTo>
                  <a:pt x="30550" y="74294"/>
                </a:lnTo>
                <a:lnTo>
                  <a:pt x="72502" y="74422"/>
                </a:lnTo>
                <a:lnTo>
                  <a:pt x="74915" y="74422"/>
                </a:lnTo>
                <a:lnTo>
                  <a:pt x="74915" y="72643"/>
                </a:lnTo>
                <a:lnTo>
                  <a:pt x="52309" y="72643"/>
                </a:lnTo>
                <a:lnTo>
                  <a:pt x="40498" y="72262"/>
                </a:lnTo>
                <a:lnTo>
                  <a:pt x="32688" y="71881"/>
                </a:lnTo>
                <a:close/>
              </a:path>
              <a:path w="1636395" h="80010">
                <a:moveTo>
                  <a:pt x="245508" y="71881"/>
                </a:moveTo>
                <a:lnTo>
                  <a:pt x="74084" y="71881"/>
                </a:lnTo>
                <a:lnTo>
                  <a:pt x="74915" y="72643"/>
                </a:lnTo>
                <a:lnTo>
                  <a:pt x="74915" y="74422"/>
                </a:lnTo>
                <a:lnTo>
                  <a:pt x="104506" y="74422"/>
                </a:lnTo>
                <a:lnTo>
                  <a:pt x="245508" y="71881"/>
                </a:lnTo>
                <a:close/>
              </a:path>
              <a:path w="1636395" h="80010">
                <a:moveTo>
                  <a:pt x="3668" y="69723"/>
                </a:moveTo>
                <a:lnTo>
                  <a:pt x="5240" y="71119"/>
                </a:lnTo>
                <a:lnTo>
                  <a:pt x="5737" y="71119"/>
                </a:lnTo>
                <a:lnTo>
                  <a:pt x="9438" y="72643"/>
                </a:lnTo>
                <a:lnTo>
                  <a:pt x="12622" y="72643"/>
                </a:lnTo>
                <a:lnTo>
                  <a:pt x="19861" y="73495"/>
                </a:lnTo>
                <a:lnTo>
                  <a:pt x="18378" y="73495"/>
                </a:lnTo>
                <a:lnTo>
                  <a:pt x="16495" y="73025"/>
                </a:lnTo>
                <a:lnTo>
                  <a:pt x="16296" y="73025"/>
                </a:lnTo>
                <a:lnTo>
                  <a:pt x="13520" y="71881"/>
                </a:lnTo>
                <a:lnTo>
                  <a:pt x="9683" y="71881"/>
                </a:lnTo>
                <a:lnTo>
                  <a:pt x="3668" y="69723"/>
                </a:lnTo>
                <a:close/>
              </a:path>
              <a:path w="1636395" h="80010">
                <a:moveTo>
                  <a:pt x="17221" y="73025"/>
                </a:moveTo>
                <a:lnTo>
                  <a:pt x="16495" y="73025"/>
                </a:lnTo>
                <a:lnTo>
                  <a:pt x="18378" y="73495"/>
                </a:lnTo>
                <a:lnTo>
                  <a:pt x="18028" y="73495"/>
                </a:lnTo>
                <a:lnTo>
                  <a:pt x="17221" y="73025"/>
                </a:lnTo>
                <a:close/>
              </a:path>
              <a:path w="1636395" h="80010">
                <a:moveTo>
                  <a:pt x="34402" y="71881"/>
                </a:moveTo>
                <a:lnTo>
                  <a:pt x="32688" y="71881"/>
                </a:lnTo>
                <a:lnTo>
                  <a:pt x="40498" y="72262"/>
                </a:lnTo>
                <a:lnTo>
                  <a:pt x="52309" y="72643"/>
                </a:lnTo>
                <a:lnTo>
                  <a:pt x="46769" y="72643"/>
                </a:lnTo>
                <a:lnTo>
                  <a:pt x="50436" y="72262"/>
                </a:lnTo>
                <a:lnTo>
                  <a:pt x="37069" y="72262"/>
                </a:lnTo>
                <a:lnTo>
                  <a:pt x="34402" y="71881"/>
                </a:lnTo>
                <a:close/>
              </a:path>
              <a:path w="1636395" h="80010">
                <a:moveTo>
                  <a:pt x="74084" y="71881"/>
                </a:moveTo>
                <a:lnTo>
                  <a:pt x="54103" y="71881"/>
                </a:lnTo>
                <a:lnTo>
                  <a:pt x="46769" y="72643"/>
                </a:lnTo>
                <a:lnTo>
                  <a:pt x="74915" y="72643"/>
                </a:lnTo>
                <a:lnTo>
                  <a:pt x="74084" y="71881"/>
                </a:lnTo>
                <a:close/>
              </a:path>
              <a:path w="1636395" h="80010">
                <a:moveTo>
                  <a:pt x="11397" y="69723"/>
                </a:moveTo>
                <a:lnTo>
                  <a:pt x="3668" y="69723"/>
                </a:lnTo>
                <a:lnTo>
                  <a:pt x="9683" y="71881"/>
                </a:lnTo>
                <a:lnTo>
                  <a:pt x="5218" y="71881"/>
                </a:lnTo>
                <a:lnTo>
                  <a:pt x="6894" y="72262"/>
                </a:lnTo>
                <a:lnTo>
                  <a:pt x="5991" y="72262"/>
                </a:lnTo>
                <a:lnTo>
                  <a:pt x="9093" y="71119"/>
                </a:lnTo>
                <a:lnTo>
                  <a:pt x="12812" y="71119"/>
                </a:lnTo>
                <a:lnTo>
                  <a:pt x="11746" y="70230"/>
                </a:lnTo>
                <a:lnTo>
                  <a:pt x="11632" y="69996"/>
                </a:lnTo>
                <a:lnTo>
                  <a:pt x="11397" y="69723"/>
                </a:lnTo>
                <a:close/>
              </a:path>
              <a:path w="1636395" h="80010">
                <a:moveTo>
                  <a:pt x="10825" y="68706"/>
                </a:moveTo>
                <a:lnTo>
                  <a:pt x="10622" y="68706"/>
                </a:lnTo>
                <a:lnTo>
                  <a:pt x="11288" y="69595"/>
                </a:lnTo>
                <a:lnTo>
                  <a:pt x="11632" y="69996"/>
                </a:lnTo>
                <a:lnTo>
                  <a:pt x="11746" y="70230"/>
                </a:lnTo>
                <a:lnTo>
                  <a:pt x="12762" y="71119"/>
                </a:lnTo>
                <a:lnTo>
                  <a:pt x="13676" y="71881"/>
                </a:lnTo>
                <a:lnTo>
                  <a:pt x="34402" y="71881"/>
                </a:lnTo>
                <a:lnTo>
                  <a:pt x="37069" y="72262"/>
                </a:lnTo>
                <a:lnTo>
                  <a:pt x="36612" y="72262"/>
                </a:lnTo>
                <a:lnTo>
                  <a:pt x="32726" y="71119"/>
                </a:lnTo>
                <a:lnTo>
                  <a:pt x="16503" y="71119"/>
                </a:lnTo>
                <a:lnTo>
                  <a:pt x="10825" y="68706"/>
                </a:lnTo>
                <a:close/>
              </a:path>
              <a:path w="1636395" h="80010">
                <a:moveTo>
                  <a:pt x="73253" y="71119"/>
                </a:moveTo>
                <a:lnTo>
                  <a:pt x="32726" y="71119"/>
                </a:lnTo>
                <a:lnTo>
                  <a:pt x="36612" y="72262"/>
                </a:lnTo>
                <a:lnTo>
                  <a:pt x="50436" y="72262"/>
                </a:lnTo>
                <a:lnTo>
                  <a:pt x="54103" y="71881"/>
                </a:lnTo>
                <a:lnTo>
                  <a:pt x="74084" y="71881"/>
                </a:lnTo>
                <a:lnTo>
                  <a:pt x="73253" y="71119"/>
                </a:lnTo>
                <a:close/>
              </a:path>
              <a:path w="1636395" h="80010">
                <a:moveTo>
                  <a:pt x="3287" y="71119"/>
                </a:moveTo>
                <a:lnTo>
                  <a:pt x="3873" y="71881"/>
                </a:lnTo>
                <a:lnTo>
                  <a:pt x="4811" y="71881"/>
                </a:lnTo>
                <a:lnTo>
                  <a:pt x="3287" y="71119"/>
                </a:lnTo>
                <a:close/>
              </a:path>
              <a:path w="1636395" h="80010">
                <a:moveTo>
                  <a:pt x="4473" y="59097"/>
                </a:moveTo>
                <a:lnTo>
                  <a:pt x="3713" y="59097"/>
                </a:lnTo>
                <a:lnTo>
                  <a:pt x="2310" y="60824"/>
                </a:lnTo>
                <a:lnTo>
                  <a:pt x="2089" y="61127"/>
                </a:lnTo>
                <a:lnTo>
                  <a:pt x="1425" y="61722"/>
                </a:lnTo>
                <a:lnTo>
                  <a:pt x="1207" y="62073"/>
                </a:lnTo>
                <a:lnTo>
                  <a:pt x="4" y="64440"/>
                </a:lnTo>
                <a:lnTo>
                  <a:pt x="0" y="66322"/>
                </a:lnTo>
                <a:lnTo>
                  <a:pt x="1001" y="68325"/>
                </a:lnTo>
                <a:lnTo>
                  <a:pt x="1108" y="68706"/>
                </a:lnTo>
                <a:lnTo>
                  <a:pt x="2435" y="70230"/>
                </a:lnTo>
                <a:lnTo>
                  <a:pt x="3287" y="71119"/>
                </a:lnTo>
                <a:lnTo>
                  <a:pt x="4811" y="71881"/>
                </a:lnTo>
                <a:lnTo>
                  <a:pt x="7587" y="71881"/>
                </a:lnTo>
                <a:lnTo>
                  <a:pt x="5737" y="71119"/>
                </a:lnTo>
                <a:lnTo>
                  <a:pt x="5240" y="71119"/>
                </a:lnTo>
                <a:lnTo>
                  <a:pt x="3668" y="69723"/>
                </a:lnTo>
                <a:lnTo>
                  <a:pt x="11397" y="69723"/>
                </a:lnTo>
                <a:lnTo>
                  <a:pt x="10622" y="68706"/>
                </a:lnTo>
                <a:lnTo>
                  <a:pt x="27925" y="68706"/>
                </a:lnTo>
                <a:lnTo>
                  <a:pt x="27417" y="68325"/>
                </a:lnTo>
                <a:lnTo>
                  <a:pt x="26655" y="67944"/>
                </a:lnTo>
                <a:lnTo>
                  <a:pt x="26401" y="67944"/>
                </a:lnTo>
                <a:lnTo>
                  <a:pt x="25830" y="67563"/>
                </a:lnTo>
                <a:lnTo>
                  <a:pt x="24290" y="66166"/>
                </a:lnTo>
                <a:lnTo>
                  <a:pt x="22845" y="65024"/>
                </a:lnTo>
                <a:lnTo>
                  <a:pt x="22433" y="64769"/>
                </a:lnTo>
                <a:lnTo>
                  <a:pt x="21067" y="64769"/>
                </a:lnTo>
                <a:lnTo>
                  <a:pt x="18957" y="63245"/>
                </a:lnTo>
                <a:lnTo>
                  <a:pt x="19840" y="63245"/>
                </a:lnTo>
                <a:lnTo>
                  <a:pt x="19416" y="62611"/>
                </a:lnTo>
                <a:lnTo>
                  <a:pt x="18845" y="62229"/>
                </a:lnTo>
                <a:lnTo>
                  <a:pt x="13447" y="62229"/>
                </a:lnTo>
                <a:lnTo>
                  <a:pt x="9129" y="60451"/>
                </a:lnTo>
                <a:lnTo>
                  <a:pt x="10989" y="60451"/>
                </a:lnTo>
                <a:lnTo>
                  <a:pt x="10200" y="60070"/>
                </a:lnTo>
                <a:lnTo>
                  <a:pt x="2525" y="60070"/>
                </a:lnTo>
                <a:lnTo>
                  <a:pt x="4473" y="59097"/>
                </a:lnTo>
                <a:close/>
              </a:path>
              <a:path w="1636395" h="80010">
                <a:moveTo>
                  <a:pt x="12762" y="71119"/>
                </a:moveTo>
                <a:lnTo>
                  <a:pt x="9093" y="71119"/>
                </a:lnTo>
                <a:lnTo>
                  <a:pt x="7025" y="71881"/>
                </a:lnTo>
                <a:lnTo>
                  <a:pt x="13676" y="71881"/>
                </a:lnTo>
                <a:lnTo>
                  <a:pt x="12762" y="71119"/>
                </a:lnTo>
                <a:close/>
              </a:path>
              <a:path w="1636395" h="80010">
                <a:moveTo>
                  <a:pt x="16736" y="60824"/>
                </a:moveTo>
                <a:lnTo>
                  <a:pt x="19416" y="62611"/>
                </a:lnTo>
                <a:lnTo>
                  <a:pt x="19797" y="63245"/>
                </a:lnTo>
                <a:lnTo>
                  <a:pt x="20072" y="63594"/>
                </a:lnTo>
                <a:lnTo>
                  <a:pt x="21194" y="64007"/>
                </a:lnTo>
                <a:lnTo>
                  <a:pt x="22845" y="65024"/>
                </a:lnTo>
                <a:lnTo>
                  <a:pt x="24474" y="66322"/>
                </a:lnTo>
                <a:lnTo>
                  <a:pt x="25893" y="67563"/>
                </a:lnTo>
                <a:lnTo>
                  <a:pt x="27417" y="68325"/>
                </a:lnTo>
                <a:lnTo>
                  <a:pt x="27925" y="68706"/>
                </a:lnTo>
                <a:lnTo>
                  <a:pt x="29752" y="69996"/>
                </a:lnTo>
                <a:lnTo>
                  <a:pt x="32561" y="71119"/>
                </a:lnTo>
                <a:lnTo>
                  <a:pt x="78598" y="71119"/>
                </a:lnTo>
                <a:lnTo>
                  <a:pt x="37450" y="71881"/>
                </a:lnTo>
                <a:lnTo>
                  <a:pt x="242108" y="71881"/>
                </a:lnTo>
                <a:lnTo>
                  <a:pt x="348585" y="67563"/>
                </a:lnTo>
                <a:lnTo>
                  <a:pt x="348981" y="67563"/>
                </a:lnTo>
                <a:lnTo>
                  <a:pt x="409941" y="65024"/>
                </a:lnTo>
                <a:lnTo>
                  <a:pt x="411088" y="65024"/>
                </a:lnTo>
                <a:lnTo>
                  <a:pt x="460518" y="61722"/>
                </a:lnTo>
                <a:lnTo>
                  <a:pt x="29576" y="61722"/>
                </a:lnTo>
                <a:lnTo>
                  <a:pt x="19834" y="61127"/>
                </a:lnTo>
                <a:lnTo>
                  <a:pt x="16736" y="60824"/>
                </a:lnTo>
                <a:close/>
              </a:path>
              <a:path w="1636395" h="80010">
                <a:moveTo>
                  <a:pt x="1398" y="69040"/>
                </a:moveTo>
                <a:lnTo>
                  <a:pt x="2060" y="70230"/>
                </a:lnTo>
                <a:lnTo>
                  <a:pt x="1509" y="70230"/>
                </a:lnTo>
                <a:lnTo>
                  <a:pt x="3287" y="71119"/>
                </a:lnTo>
                <a:lnTo>
                  <a:pt x="2435" y="70230"/>
                </a:lnTo>
                <a:lnTo>
                  <a:pt x="1398" y="69040"/>
                </a:lnTo>
                <a:close/>
              </a:path>
              <a:path w="1636395" h="80010">
                <a:moveTo>
                  <a:pt x="27925" y="68706"/>
                </a:moveTo>
                <a:lnTo>
                  <a:pt x="10825" y="68706"/>
                </a:lnTo>
                <a:lnTo>
                  <a:pt x="16503" y="71119"/>
                </a:lnTo>
                <a:lnTo>
                  <a:pt x="32561" y="71119"/>
                </a:lnTo>
                <a:lnTo>
                  <a:pt x="30338" y="70230"/>
                </a:lnTo>
                <a:lnTo>
                  <a:pt x="30084" y="70230"/>
                </a:lnTo>
                <a:lnTo>
                  <a:pt x="29068" y="69723"/>
                </a:lnTo>
                <a:lnTo>
                  <a:pt x="29365" y="69723"/>
                </a:lnTo>
                <a:lnTo>
                  <a:pt x="27925" y="68706"/>
                </a:lnTo>
                <a:close/>
              </a:path>
              <a:path w="1636395" h="80010">
                <a:moveTo>
                  <a:pt x="29068" y="69723"/>
                </a:moveTo>
                <a:lnTo>
                  <a:pt x="30084" y="70230"/>
                </a:lnTo>
                <a:lnTo>
                  <a:pt x="29752" y="69996"/>
                </a:lnTo>
                <a:lnTo>
                  <a:pt x="29068" y="69723"/>
                </a:lnTo>
                <a:close/>
              </a:path>
              <a:path w="1636395" h="80010">
                <a:moveTo>
                  <a:pt x="29752" y="69996"/>
                </a:moveTo>
                <a:lnTo>
                  <a:pt x="30084" y="70230"/>
                </a:lnTo>
                <a:lnTo>
                  <a:pt x="30338" y="70230"/>
                </a:lnTo>
                <a:lnTo>
                  <a:pt x="29752" y="69996"/>
                </a:lnTo>
                <a:close/>
              </a:path>
              <a:path w="1636395" h="80010">
                <a:moveTo>
                  <a:pt x="29365" y="69723"/>
                </a:moveTo>
                <a:lnTo>
                  <a:pt x="29068" y="69723"/>
                </a:lnTo>
                <a:lnTo>
                  <a:pt x="29752" y="69996"/>
                </a:lnTo>
                <a:lnTo>
                  <a:pt x="29365" y="69723"/>
                </a:lnTo>
                <a:close/>
              </a:path>
              <a:path w="1636395" h="80010">
                <a:moveTo>
                  <a:pt x="0" y="66322"/>
                </a:moveTo>
                <a:lnTo>
                  <a:pt x="112" y="67563"/>
                </a:lnTo>
                <a:lnTo>
                  <a:pt x="1108" y="68706"/>
                </a:lnTo>
                <a:lnTo>
                  <a:pt x="1001" y="68325"/>
                </a:lnTo>
                <a:lnTo>
                  <a:pt x="0" y="66322"/>
                </a:lnTo>
                <a:close/>
              </a:path>
              <a:path w="1636395" h="80010">
                <a:moveTo>
                  <a:pt x="25893" y="67563"/>
                </a:moveTo>
                <a:lnTo>
                  <a:pt x="26401" y="67944"/>
                </a:lnTo>
                <a:lnTo>
                  <a:pt x="26655" y="67944"/>
                </a:lnTo>
                <a:lnTo>
                  <a:pt x="25893" y="67563"/>
                </a:lnTo>
                <a:close/>
              </a:path>
              <a:path w="1636395" h="80010">
                <a:moveTo>
                  <a:pt x="19126" y="63245"/>
                </a:moveTo>
                <a:lnTo>
                  <a:pt x="18957" y="63245"/>
                </a:lnTo>
                <a:lnTo>
                  <a:pt x="21067" y="64769"/>
                </a:lnTo>
                <a:lnTo>
                  <a:pt x="20432" y="64007"/>
                </a:lnTo>
                <a:lnTo>
                  <a:pt x="20305" y="63753"/>
                </a:lnTo>
                <a:lnTo>
                  <a:pt x="20178" y="63753"/>
                </a:lnTo>
                <a:lnTo>
                  <a:pt x="20045" y="63594"/>
                </a:lnTo>
                <a:lnTo>
                  <a:pt x="19126" y="63245"/>
                </a:lnTo>
                <a:close/>
              </a:path>
              <a:path w="1636395" h="80010">
                <a:moveTo>
                  <a:pt x="20072" y="63594"/>
                </a:moveTo>
                <a:lnTo>
                  <a:pt x="20305" y="63753"/>
                </a:lnTo>
                <a:lnTo>
                  <a:pt x="20432" y="64007"/>
                </a:lnTo>
                <a:lnTo>
                  <a:pt x="21067" y="64769"/>
                </a:lnTo>
                <a:lnTo>
                  <a:pt x="22433" y="64769"/>
                </a:lnTo>
                <a:lnTo>
                  <a:pt x="21194" y="64007"/>
                </a:lnTo>
                <a:lnTo>
                  <a:pt x="20072" y="63594"/>
                </a:lnTo>
                <a:close/>
              </a:path>
              <a:path w="1636395" h="80010">
                <a:moveTo>
                  <a:pt x="1127" y="62229"/>
                </a:moveTo>
                <a:lnTo>
                  <a:pt x="906" y="62395"/>
                </a:lnTo>
                <a:lnTo>
                  <a:pt x="112" y="63245"/>
                </a:lnTo>
                <a:lnTo>
                  <a:pt x="4" y="64440"/>
                </a:lnTo>
                <a:lnTo>
                  <a:pt x="933" y="62611"/>
                </a:lnTo>
                <a:lnTo>
                  <a:pt x="1043" y="62395"/>
                </a:lnTo>
                <a:lnTo>
                  <a:pt x="1127" y="62229"/>
                </a:lnTo>
                <a:close/>
              </a:path>
              <a:path w="1636395" h="80010">
                <a:moveTo>
                  <a:pt x="20146" y="63594"/>
                </a:moveTo>
                <a:lnTo>
                  <a:pt x="20178" y="63753"/>
                </a:lnTo>
                <a:lnTo>
                  <a:pt x="20305" y="63753"/>
                </a:lnTo>
                <a:lnTo>
                  <a:pt x="20146" y="63594"/>
                </a:lnTo>
                <a:close/>
              </a:path>
              <a:path w="1636395" h="80010">
                <a:moveTo>
                  <a:pt x="19755" y="63245"/>
                </a:moveTo>
                <a:lnTo>
                  <a:pt x="19126" y="63245"/>
                </a:lnTo>
                <a:lnTo>
                  <a:pt x="20072" y="63594"/>
                </a:lnTo>
                <a:lnTo>
                  <a:pt x="19755" y="63245"/>
                </a:lnTo>
                <a:close/>
              </a:path>
              <a:path w="1636395" h="80010">
                <a:moveTo>
                  <a:pt x="10989" y="60451"/>
                </a:moveTo>
                <a:lnTo>
                  <a:pt x="9129" y="60451"/>
                </a:lnTo>
                <a:lnTo>
                  <a:pt x="13447" y="62229"/>
                </a:lnTo>
                <a:lnTo>
                  <a:pt x="12345" y="61127"/>
                </a:lnTo>
                <a:lnTo>
                  <a:pt x="10989" y="60451"/>
                </a:lnTo>
                <a:close/>
              </a:path>
              <a:path w="1636395" h="80010">
                <a:moveTo>
                  <a:pt x="7584" y="59097"/>
                </a:moveTo>
                <a:lnTo>
                  <a:pt x="6745" y="59097"/>
                </a:lnTo>
                <a:lnTo>
                  <a:pt x="10200" y="60070"/>
                </a:lnTo>
                <a:lnTo>
                  <a:pt x="11760" y="60824"/>
                </a:lnTo>
                <a:lnTo>
                  <a:pt x="12345" y="61127"/>
                </a:lnTo>
                <a:lnTo>
                  <a:pt x="13447" y="62229"/>
                </a:lnTo>
                <a:lnTo>
                  <a:pt x="18845" y="62229"/>
                </a:lnTo>
                <a:lnTo>
                  <a:pt x="16736" y="60824"/>
                </a:lnTo>
                <a:lnTo>
                  <a:pt x="12939" y="60451"/>
                </a:lnTo>
                <a:lnTo>
                  <a:pt x="16178" y="60451"/>
                </a:lnTo>
                <a:lnTo>
                  <a:pt x="15606" y="60070"/>
                </a:lnTo>
                <a:lnTo>
                  <a:pt x="10018" y="60070"/>
                </a:lnTo>
                <a:lnTo>
                  <a:pt x="7584" y="59097"/>
                </a:lnTo>
                <a:close/>
              </a:path>
              <a:path w="1636395" h="80010">
                <a:moveTo>
                  <a:pt x="5616" y="59097"/>
                </a:moveTo>
                <a:lnTo>
                  <a:pt x="4473" y="59097"/>
                </a:lnTo>
                <a:lnTo>
                  <a:pt x="2271" y="60198"/>
                </a:lnTo>
                <a:lnTo>
                  <a:pt x="1425" y="61722"/>
                </a:lnTo>
                <a:lnTo>
                  <a:pt x="2089" y="61127"/>
                </a:lnTo>
                <a:lnTo>
                  <a:pt x="2310" y="60824"/>
                </a:lnTo>
                <a:lnTo>
                  <a:pt x="2819" y="60198"/>
                </a:lnTo>
                <a:lnTo>
                  <a:pt x="2922" y="60070"/>
                </a:lnTo>
                <a:lnTo>
                  <a:pt x="12431" y="60070"/>
                </a:lnTo>
                <a:lnTo>
                  <a:pt x="5616" y="59097"/>
                </a:lnTo>
                <a:close/>
              </a:path>
              <a:path w="1636395" h="80010">
                <a:moveTo>
                  <a:pt x="473957" y="60824"/>
                </a:moveTo>
                <a:lnTo>
                  <a:pt x="137211" y="60824"/>
                </a:lnTo>
                <a:lnTo>
                  <a:pt x="91425" y="61722"/>
                </a:lnTo>
                <a:lnTo>
                  <a:pt x="460518" y="61722"/>
                </a:lnTo>
                <a:lnTo>
                  <a:pt x="473957" y="60824"/>
                </a:lnTo>
                <a:close/>
              </a:path>
              <a:path w="1636395" h="80010">
                <a:moveTo>
                  <a:pt x="16178" y="60451"/>
                </a:moveTo>
                <a:lnTo>
                  <a:pt x="12939" y="60451"/>
                </a:lnTo>
                <a:lnTo>
                  <a:pt x="16736" y="60824"/>
                </a:lnTo>
                <a:lnTo>
                  <a:pt x="16178" y="60451"/>
                </a:lnTo>
                <a:close/>
              </a:path>
              <a:path w="1636395" h="80010">
                <a:moveTo>
                  <a:pt x="1087150" y="18414"/>
                </a:moveTo>
                <a:lnTo>
                  <a:pt x="884685" y="18414"/>
                </a:lnTo>
                <a:lnTo>
                  <a:pt x="739379" y="27939"/>
                </a:lnTo>
                <a:lnTo>
                  <a:pt x="537570" y="43855"/>
                </a:lnTo>
                <a:lnTo>
                  <a:pt x="474965" y="47116"/>
                </a:lnTo>
                <a:lnTo>
                  <a:pt x="412227" y="51435"/>
                </a:lnTo>
                <a:lnTo>
                  <a:pt x="232575" y="59097"/>
                </a:lnTo>
                <a:lnTo>
                  <a:pt x="225932" y="59097"/>
                </a:lnTo>
                <a:lnTo>
                  <a:pt x="183416" y="60070"/>
                </a:lnTo>
                <a:lnTo>
                  <a:pt x="181341" y="60070"/>
                </a:lnTo>
                <a:lnTo>
                  <a:pt x="136147" y="60824"/>
                </a:lnTo>
                <a:lnTo>
                  <a:pt x="473372" y="60824"/>
                </a:lnTo>
                <a:lnTo>
                  <a:pt x="538973" y="57530"/>
                </a:lnTo>
                <a:lnTo>
                  <a:pt x="537557" y="57530"/>
                </a:lnTo>
                <a:lnTo>
                  <a:pt x="811285" y="36698"/>
                </a:lnTo>
                <a:lnTo>
                  <a:pt x="811090" y="36698"/>
                </a:lnTo>
                <a:lnTo>
                  <a:pt x="884730" y="32057"/>
                </a:lnTo>
                <a:lnTo>
                  <a:pt x="880037" y="32057"/>
                </a:lnTo>
                <a:lnTo>
                  <a:pt x="959343" y="30099"/>
                </a:lnTo>
                <a:lnTo>
                  <a:pt x="1198413" y="30099"/>
                </a:lnTo>
                <a:lnTo>
                  <a:pt x="1184895" y="28701"/>
                </a:lnTo>
                <a:lnTo>
                  <a:pt x="1139302" y="22987"/>
                </a:lnTo>
                <a:lnTo>
                  <a:pt x="1139048" y="22987"/>
                </a:lnTo>
                <a:lnTo>
                  <a:pt x="1087150" y="18414"/>
                </a:lnTo>
                <a:close/>
              </a:path>
              <a:path w="1636395" h="80010">
                <a:moveTo>
                  <a:pt x="6745" y="59097"/>
                </a:moveTo>
                <a:lnTo>
                  <a:pt x="5616" y="59097"/>
                </a:lnTo>
                <a:lnTo>
                  <a:pt x="12431" y="60070"/>
                </a:lnTo>
                <a:lnTo>
                  <a:pt x="10315" y="60070"/>
                </a:lnTo>
                <a:lnTo>
                  <a:pt x="6745" y="59097"/>
                </a:lnTo>
                <a:close/>
              </a:path>
              <a:path w="1636395" h="80010">
                <a:moveTo>
                  <a:pt x="8183" y="59097"/>
                </a:moveTo>
                <a:lnTo>
                  <a:pt x="7584" y="59097"/>
                </a:lnTo>
                <a:lnTo>
                  <a:pt x="10018" y="60070"/>
                </a:lnTo>
                <a:lnTo>
                  <a:pt x="10200" y="60070"/>
                </a:lnTo>
                <a:lnTo>
                  <a:pt x="8183" y="59097"/>
                </a:lnTo>
                <a:close/>
              </a:path>
              <a:path w="1636395" h="80010">
                <a:moveTo>
                  <a:pt x="1198413" y="30099"/>
                </a:moveTo>
                <a:lnTo>
                  <a:pt x="1025510" y="30099"/>
                </a:lnTo>
                <a:lnTo>
                  <a:pt x="1086606" y="32057"/>
                </a:lnTo>
                <a:lnTo>
                  <a:pt x="1139149" y="36698"/>
                </a:lnTo>
                <a:lnTo>
                  <a:pt x="1138507" y="36698"/>
                </a:lnTo>
                <a:lnTo>
                  <a:pt x="1183244" y="42290"/>
                </a:lnTo>
                <a:lnTo>
                  <a:pt x="1264016" y="51053"/>
                </a:lnTo>
                <a:lnTo>
                  <a:pt x="1304529" y="54610"/>
                </a:lnTo>
                <a:lnTo>
                  <a:pt x="1344534" y="55752"/>
                </a:lnTo>
                <a:lnTo>
                  <a:pt x="1384920" y="55752"/>
                </a:lnTo>
                <a:lnTo>
                  <a:pt x="1424925" y="53975"/>
                </a:lnTo>
                <a:lnTo>
                  <a:pt x="1423778" y="53975"/>
                </a:lnTo>
                <a:lnTo>
                  <a:pt x="1464422" y="50291"/>
                </a:lnTo>
                <a:lnTo>
                  <a:pt x="1464676" y="50291"/>
                </a:lnTo>
                <a:lnTo>
                  <a:pt x="1501760" y="46100"/>
                </a:lnTo>
                <a:lnTo>
                  <a:pt x="1501617" y="46100"/>
                </a:lnTo>
                <a:lnTo>
                  <a:pt x="1522473" y="42037"/>
                </a:lnTo>
                <a:lnTo>
                  <a:pt x="1344915" y="42037"/>
                </a:lnTo>
                <a:lnTo>
                  <a:pt x="1305857" y="40910"/>
                </a:lnTo>
                <a:lnTo>
                  <a:pt x="1265413" y="37337"/>
                </a:lnTo>
                <a:lnTo>
                  <a:pt x="1198413" y="30099"/>
                </a:lnTo>
                <a:close/>
              </a:path>
              <a:path w="1636395" h="80010">
                <a:moveTo>
                  <a:pt x="1619540" y="6857"/>
                </a:moveTo>
                <a:lnTo>
                  <a:pt x="1616889" y="6857"/>
                </a:lnTo>
                <a:lnTo>
                  <a:pt x="1606088" y="9270"/>
                </a:lnTo>
                <a:lnTo>
                  <a:pt x="1605249" y="9433"/>
                </a:lnTo>
                <a:lnTo>
                  <a:pt x="1587485" y="13842"/>
                </a:lnTo>
                <a:lnTo>
                  <a:pt x="1563609" y="20065"/>
                </a:lnTo>
                <a:lnTo>
                  <a:pt x="1563423" y="20065"/>
                </a:lnTo>
                <a:lnTo>
                  <a:pt x="1534272" y="25400"/>
                </a:lnTo>
                <a:lnTo>
                  <a:pt x="1498874" y="32401"/>
                </a:lnTo>
                <a:lnTo>
                  <a:pt x="1461970" y="36698"/>
                </a:lnTo>
                <a:lnTo>
                  <a:pt x="1423807" y="40280"/>
                </a:lnTo>
                <a:lnTo>
                  <a:pt x="1384412" y="42037"/>
                </a:lnTo>
                <a:lnTo>
                  <a:pt x="1522473" y="42037"/>
                </a:lnTo>
                <a:lnTo>
                  <a:pt x="1536812" y="39242"/>
                </a:lnTo>
                <a:lnTo>
                  <a:pt x="1566657" y="33909"/>
                </a:lnTo>
                <a:lnTo>
                  <a:pt x="1590914" y="27686"/>
                </a:lnTo>
                <a:lnTo>
                  <a:pt x="1608581" y="23551"/>
                </a:lnTo>
                <a:lnTo>
                  <a:pt x="1608273" y="23551"/>
                </a:lnTo>
                <a:lnTo>
                  <a:pt x="1620505" y="21209"/>
                </a:lnTo>
                <a:lnTo>
                  <a:pt x="1621013" y="21081"/>
                </a:lnTo>
                <a:lnTo>
                  <a:pt x="1625501" y="19725"/>
                </a:lnTo>
                <a:lnTo>
                  <a:pt x="1625323" y="19725"/>
                </a:lnTo>
                <a:lnTo>
                  <a:pt x="1626494" y="19536"/>
                </a:lnTo>
                <a:lnTo>
                  <a:pt x="1628379" y="19176"/>
                </a:lnTo>
                <a:lnTo>
                  <a:pt x="1619807" y="19176"/>
                </a:lnTo>
                <a:lnTo>
                  <a:pt x="1618664" y="18414"/>
                </a:lnTo>
                <a:lnTo>
                  <a:pt x="1618038" y="17906"/>
                </a:lnTo>
                <a:lnTo>
                  <a:pt x="1617457" y="17399"/>
                </a:lnTo>
                <a:lnTo>
                  <a:pt x="1617134" y="16510"/>
                </a:lnTo>
                <a:lnTo>
                  <a:pt x="1617042" y="16255"/>
                </a:lnTo>
                <a:lnTo>
                  <a:pt x="1616949" y="16001"/>
                </a:lnTo>
                <a:lnTo>
                  <a:pt x="1617457" y="14731"/>
                </a:lnTo>
                <a:lnTo>
                  <a:pt x="1619429" y="8468"/>
                </a:lnTo>
                <a:lnTo>
                  <a:pt x="1619540" y="6857"/>
                </a:lnTo>
                <a:close/>
              </a:path>
              <a:path w="1636395" h="80010">
                <a:moveTo>
                  <a:pt x="1609964" y="23227"/>
                </a:moveTo>
                <a:lnTo>
                  <a:pt x="1608273" y="23551"/>
                </a:lnTo>
                <a:lnTo>
                  <a:pt x="1608581" y="23551"/>
                </a:lnTo>
                <a:lnTo>
                  <a:pt x="1609964" y="23227"/>
                </a:lnTo>
                <a:close/>
              </a:path>
              <a:path w="1636395" h="80010">
                <a:moveTo>
                  <a:pt x="1626494" y="19536"/>
                </a:moveTo>
                <a:lnTo>
                  <a:pt x="1625323" y="19725"/>
                </a:lnTo>
                <a:lnTo>
                  <a:pt x="1625501" y="19725"/>
                </a:lnTo>
                <a:lnTo>
                  <a:pt x="1626494" y="19536"/>
                </a:lnTo>
                <a:close/>
              </a:path>
              <a:path w="1636395" h="80010">
                <a:moveTo>
                  <a:pt x="1619429" y="8468"/>
                </a:moveTo>
                <a:lnTo>
                  <a:pt x="1617537" y="14477"/>
                </a:lnTo>
                <a:lnTo>
                  <a:pt x="1617457" y="14731"/>
                </a:lnTo>
                <a:lnTo>
                  <a:pt x="1617153" y="15493"/>
                </a:lnTo>
                <a:lnTo>
                  <a:pt x="1619807" y="19176"/>
                </a:lnTo>
                <a:lnTo>
                  <a:pt x="1621013" y="19176"/>
                </a:lnTo>
                <a:lnTo>
                  <a:pt x="1622156" y="18414"/>
                </a:lnTo>
                <a:lnTo>
                  <a:pt x="1626679" y="15493"/>
                </a:lnTo>
                <a:lnTo>
                  <a:pt x="1623934" y="15493"/>
                </a:lnTo>
                <a:lnTo>
                  <a:pt x="1622537" y="14731"/>
                </a:lnTo>
                <a:lnTo>
                  <a:pt x="1623497" y="14731"/>
                </a:lnTo>
                <a:lnTo>
                  <a:pt x="1622477" y="12953"/>
                </a:lnTo>
                <a:lnTo>
                  <a:pt x="1619870" y="12953"/>
                </a:lnTo>
                <a:lnTo>
                  <a:pt x="1619743" y="12573"/>
                </a:lnTo>
                <a:lnTo>
                  <a:pt x="1619489" y="11049"/>
                </a:lnTo>
                <a:lnTo>
                  <a:pt x="1619429" y="8468"/>
                </a:lnTo>
                <a:close/>
              </a:path>
              <a:path w="1636395" h="80010">
                <a:moveTo>
                  <a:pt x="1635056" y="14477"/>
                </a:moveTo>
                <a:lnTo>
                  <a:pt x="1628252" y="14477"/>
                </a:lnTo>
                <a:lnTo>
                  <a:pt x="1622156" y="18414"/>
                </a:lnTo>
                <a:lnTo>
                  <a:pt x="1621013" y="19176"/>
                </a:lnTo>
                <a:lnTo>
                  <a:pt x="1628379" y="19176"/>
                </a:lnTo>
                <a:lnTo>
                  <a:pt x="1635056" y="14477"/>
                </a:lnTo>
                <a:close/>
              </a:path>
              <a:path w="1636395" h="80010">
                <a:moveTo>
                  <a:pt x="1025891" y="16510"/>
                </a:moveTo>
                <a:lnTo>
                  <a:pt x="959089" y="16510"/>
                </a:lnTo>
                <a:lnTo>
                  <a:pt x="881801" y="18414"/>
                </a:lnTo>
                <a:lnTo>
                  <a:pt x="1089981" y="18414"/>
                </a:lnTo>
                <a:lnTo>
                  <a:pt x="1025891" y="16510"/>
                </a:lnTo>
                <a:close/>
              </a:path>
              <a:path w="1636395" h="80010">
                <a:moveTo>
                  <a:pt x="1628252" y="14477"/>
                </a:moveTo>
                <a:lnTo>
                  <a:pt x="1622537" y="14731"/>
                </a:lnTo>
                <a:lnTo>
                  <a:pt x="1623934" y="15493"/>
                </a:lnTo>
                <a:lnTo>
                  <a:pt x="1623497" y="14731"/>
                </a:lnTo>
                <a:lnTo>
                  <a:pt x="1627859" y="14731"/>
                </a:lnTo>
                <a:lnTo>
                  <a:pt x="1628252" y="14477"/>
                </a:lnTo>
                <a:close/>
              </a:path>
              <a:path w="1636395" h="80010">
                <a:moveTo>
                  <a:pt x="1627859" y="14731"/>
                </a:moveTo>
                <a:lnTo>
                  <a:pt x="1623497" y="14731"/>
                </a:lnTo>
                <a:lnTo>
                  <a:pt x="1623934" y="15493"/>
                </a:lnTo>
                <a:lnTo>
                  <a:pt x="1626679" y="15493"/>
                </a:lnTo>
                <a:lnTo>
                  <a:pt x="1627859" y="14731"/>
                </a:lnTo>
                <a:close/>
              </a:path>
              <a:path w="1636395" h="80010">
                <a:moveTo>
                  <a:pt x="1635662" y="4063"/>
                </a:moveTo>
                <a:lnTo>
                  <a:pt x="1624061" y="4063"/>
                </a:lnTo>
                <a:lnTo>
                  <a:pt x="1620960" y="6416"/>
                </a:lnTo>
                <a:lnTo>
                  <a:pt x="1620484" y="9270"/>
                </a:lnTo>
                <a:lnTo>
                  <a:pt x="1620457" y="9433"/>
                </a:lnTo>
                <a:lnTo>
                  <a:pt x="1623497" y="14731"/>
                </a:lnTo>
                <a:lnTo>
                  <a:pt x="1622537" y="14731"/>
                </a:lnTo>
                <a:lnTo>
                  <a:pt x="1628252" y="14477"/>
                </a:lnTo>
                <a:lnTo>
                  <a:pt x="1635056" y="14477"/>
                </a:lnTo>
                <a:lnTo>
                  <a:pt x="1635491" y="12953"/>
                </a:lnTo>
                <a:lnTo>
                  <a:pt x="1635491" y="12573"/>
                </a:lnTo>
                <a:lnTo>
                  <a:pt x="1635872" y="11049"/>
                </a:lnTo>
                <a:lnTo>
                  <a:pt x="1635762" y="5811"/>
                </a:lnTo>
                <a:lnTo>
                  <a:pt x="1635662" y="4063"/>
                </a:lnTo>
                <a:close/>
              </a:path>
              <a:path w="1636395" h="80010">
                <a:moveTo>
                  <a:pt x="1619597" y="7934"/>
                </a:moveTo>
                <a:lnTo>
                  <a:pt x="1619489" y="11049"/>
                </a:lnTo>
                <a:lnTo>
                  <a:pt x="1619743" y="12573"/>
                </a:lnTo>
                <a:lnTo>
                  <a:pt x="1619870" y="12953"/>
                </a:lnTo>
                <a:lnTo>
                  <a:pt x="1620457" y="9433"/>
                </a:lnTo>
                <a:lnTo>
                  <a:pt x="1619597" y="7934"/>
                </a:lnTo>
                <a:close/>
              </a:path>
              <a:path w="1636395" h="80010">
                <a:moveTo>
                  <a:pt x="1620457" y="9433"/>
                </a:moveTo>
                <a:lnTo>
                  <a:pt x="1619934" y="12573"/>
                </a:lnTo>
                <a:lnTo>
                  <a:pt x="1619870" y="12953"/>
                </a:lnTo>
                <a:lnTo>
                  <a:pt x="1622477" y="12953"/>
                </a:lnTo>
                <a:lnTo>
                  <a:pt x="1620457" y="9433"/>
                </a:lnTo>
                <a:close/>
              </a:path>
              <a:path w="1636395" h="80010">
                <a:moveTo>
                  <a:pt x="1624061" y="4063"/>
                </a:moveTo>
                <a:lnTo>
                  <a:pt x="1621648" y="5079"/>
                </a:lnTo>
                <a:lnTo>
                  <a:pt x="1619600" y="5811"/>
                </a:lnTo>
                <a:lnTo>
                  <a:pt x="1619597" y="7934"/>
                </a:lnTo>
                <a:lnTo>
                  <a:pt x="1620364" y="9270"/>
                </a:lnTo>
                <a:lnTo>
                  <a:pt x="1620618" y="8468"/>
                </a:lnTo>
                <a:lnTo>
                  <a:pt x="1620865" y="6988"/>
                </a:lnTo>
                <a:lnTo>
                  <a:pt x="1620886" y="6857"/>
                </a:lnTo>
                <a:lnTo>
                  <a:pt x="1620378" y="6857"/>
                </a:lnTo>
                <a:lnTo>
                  <a:pt x="1621013" y="6095"/>
                </a:lnTo>
                <a:lnTo>
                  <a:pt x="1621383" y="6095"/>
                </a:lnTo>
                <a:lnTo>
                  <a:pt x="1624061" y="4063"/>
                </a:lnTo>
                <a:close/>
              </a:path>
              <a:path w="1636395" h="80010">
                <a:moveTo>
                  <a:pt x="1619600" y="5811"/>
                </a:moveTo>
                <a:lnTo>
                  <a:pt x="1616304" y="6988"/>
                </a:lnTo>
                <a:lnTo>
                  <a:pt x="1616886" y="6857"/>
                </a:lnTo>
                <a:lnTo>
                  <a:pt x="1619540" y="6857"/>
                </a:lnTo>
                <a:lnTo>
                  <a:pt x="1619600" y="5811"/>
                </a:lnTo>
                <a:close/>
              </a:path>
              <a:path w="1636395" h="80010">
                <a:moveTo>
                  <a:pt x="1621013" y="6095"/>
                </a:moveTo>
                <a:lnTo>
                  <a:pt x="1620378" y="6857"/>
                </a:lnTo>
                <a:lnTo>
                  <a:pt x="1620960" y="6416"/>
                </a:lnTo>
                <a:lnTo>
                  <a:pt x="1621013" y="6095"/>
                </a:lnTo>
                <a:close/>
              </a:path>
              <a:path w="1636395" h="80010">
                <a:moveTo>
                  <a:pt x="1620960" y="6416"/>
                </a:moveTo>
                <a:lnTo>
                  <a:pt x="1620378" y="6857"/>
                </a:lnTo>
                <a:lnTo>
                  <a:pt x="1620886" y="6857"/>
                </a:lnTo>
                <a:lnTo>
                  <a:pt x="1620960" y="6416"/>
                </a:lnTo>
                <a:close/>
              </a:path>
              <a:path w="1636395" h="80010">
                <a:moveTo>
                  <a:pt x="1621383" y="6095"/>
                </a:moveTo>
                <a:lnTo>
                  <a:pt x="1621013" y="6095"/>
                </a:lnTo>
                <a:lnTo>
                  <a:pt x="1620960" y="6416"/>
                </a:lnTo>
                <a:lnTo>
                  <a:pt x="1621383" y="6095"/>
                </a:lnTo>
                <a:close/>
              </a:path>
              <a:path w="1636395" h="80010">
                <a:moveTo>
                  <a:pt x="1632062" y="0"/>
                </a:moveTo>
                <a:lnTo>
                  <a:pt x="1623299" y="0"/>
                </a:lnTo>
                <a:lnTo>
                  <a:pt x="1619743" y="3301"/>
                </a:lnTo>
                <a:lnTo>
                  <a:pt x="1619700" y="4063"/>
                </a:lnTo>
                <a:lnTo>
                  <a:pt x="1619600" y="5811"/>
                </a:lnTo>
                <a:lnTo>
                  <a:pt x="1621648" y="5079"/>
                </a:lnTo>
                <a:lnTo>
                  <a:pt x="1624061" y="4063"/>
                </a:lnTo>
                <a:lnTo>
                  <a:pt x="1635662" y="4063"/>
                </a:lnTo>
                <a:lnTo>
                  <a:pt x="1635618" y="3301"/>
                </a:lnTo>
                <a:lnTo>
                  <a:pt x="16320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62897" y="3304159"/>
            <a:ext cx="1265555" cy="106045"/>
          </a:xfrm>
          <a:custGeom>
            <a:avLst/>
            <a:gdLst/>
            <a:ahLst/>
            <a:cxnLst/>
            <a:rect l="l" t="t" r="r" b="b"/>
            <a:pathLst>
              <a:path w="1265554" h="106045">
                <a:moveTo>
                  <a:pt x="1262887" y="57657"/>
                </a:moveTo>
                <a:lnTo>
                  <a:pt x="1258062" y="57912"/>
                </a:lnTo>
                <a:lnTo>
                  <a:pt x="1241552" y="57912"/>
                </a:lnTo>
                <a:lnTo>
                  <a:pt x="1221358" y="59816"/>
                </a:lnTo>
                <a:lnTo>
                  <a:pt x="1196663" y="62737"/>
                </a:lnTo>
                <a:lnTo>
                  <a:pt x="1197355" y="62737"/>
                </a:lnTo>
                <a:lnTo>
                  <a:pt x="1103251" y="80406"/>
                </a:lnTo>
                <a:lnTo>
                  <a:pt x="1059966" y="85285"/>
                </a:lnTo>
                <a:lnTo>
                  <a:pt x="1009776" y="89280"/>
                </a:lnTo>
                <a:lnTo>
                  <a:pt x="950086" y="92455"/>
                </a:lnTo>
                <a:lnTo>
                  <a:pt x="641232" y="92455"/>
                </a:lnTo>
                <a:lnTo>
                  <a:pt x="725804" y="97408"/>
                </a:lnTo>
                <a:lnTo>
                  <a:pt x="882903" y="105028"/>
                </a:lnTo>
                <a:lnTo>
                  <a:pt x="950468" y="105790"/>
                </a:lnTo>
                <a:lnTo>
                  <a:pt x="950849" y="105790"/>
                </a:lnTo>
                <a:lnTo>
                  <a:pt x="1010666" y="102488"/>
                </a:lnTo>
                <a:lnTo>
                  <a:pt x="1061847" y="98551"/>
                </a:lnTo>
                <a:lnTo>
                  <a:pt x="1062101" y="98551"/>
                </a:lnTo>
                <a:lnTo>
                  <a:pt x="1106043" y="93471"/>
                </a:lnTo>
                <a:lnTo>
                  <a:pt x="1106551" y="93471"/>
                </a:lnTo>
                <a:lnTo>
                  <a:pt x="1199334" y="75776"/>
                </a:lnTo>
                <a:lnTo>
                  <a:pt x="1241624" y="69167"/>
                </a:lnTo>
                <a:lnTo>
                  <a:pt x="1240712" y="69167"/>
                </a:lnTo>
                <a:lnTo>
                  <a:pt x="1263396" y="66801"/>
                </a:lnTo>
                <a:lnTo>
                  <a:pt x="1265301" y="64642"/>
                </a:lnTo>
                <a:lnTo>
                  <a:pt x="1265237" y="64007"/>
                </a:lnTo>
                <a:lnTo>
                  <a:pt x="1265110" y="62737"/>
                </a:lnTo>
                <a:lnTo>
                  <a:pt x="1265047" y="62102"/>
                </a:lnTo>
                <a:lnTo>
                  <a:pt x="1264926" y="59816"/>
                </a:lnTo>
                <a:lnTo>
                  <a:pt x="1264740" y="59510"/>
                </a:lnTo>
                <a:lnTo>
                  <a:pt x="1262887" y="57657"/>
                </a:lnTo>
                <a:close/>
              </a:path>
              <a:path w="1265554" h="106045">
                <a:moveTo>
                  <a:pt x="27204" y="5079"/>
                </a:moveTo>
                <a:lnTo>
                  <a:pt x="11302" y="5079"/>
                </a:lnTo>
                <a:lnTo>
                  <a:pt x="12065" y="6095"/>
                </a:lnTo>
                <a:lnTo>
                  <a:pt x="12065" y="6223"/>
                </a:lnTo>
                <a:lnTo>
                  <a:pt x="12851" y="7438"/>
                </a:lnTo>
                <a:lnTo>
                  <a:pt x="14985" y="8889"/>
                </a:lnTo>
                <a:lnTo>
                  <a:pt x="23388" y="14807"/>
                </a:lnTo>
                <a:lnTo>
                  <a:pt x="29718" y="18033"/>
                </a:lnTo>
                <a:lnTo>
                  <a:pt x="29845" y="18161"/>
                </a:lnTo>
                <a:lnTo>
                  <a:pt x="31455" y="19070"/>
                </a:lnTo>
                <a:lnTo>
                  <a:pt x="37719" y="20700"/>
                </a:lnTo>
                <a:lnTo>
                  <a:pt x="65785" y="26162"/>
                </a:lnTo>
                <a:lnTo>
                  <a:pt x="106045" y="34543"/>
                </a:lnTo>
                <a:lnTo>
                  <a:pt x="157733" y="43941"/>
                </a:lnTo>
                <a:lnTo>
                  <a:pt x="294110" y="64007"/>
                </a:lnTo>
                <a:lnTo>
                  <a:pt x="294662" y="64007"/>
                </a:lnTo>
                <a:lnTo>
                  <a:pt x="372745" y="72516"/>
                </a:lnTo>
                <a:lnTo>
                  <a:pt x="548512" y="86613"/>
                </a:lnTo>
                <a:lnTo>
                  <a:pt x="641076" y="92455"/>
                </a:lnTo>
                <a:lnTo>
                  <a:pt x="950594" y="92455"/>
                </a:lnTo>
                <a:lnTo>
                  <a:pt x="883284" y="91693"/>
                </a:lnTo>
                <a:lnTo>
                  <a:pt x="808227" y="88518"/>
                </a:lnTo>
                <a:lnTo>
                  <a:pt x="642050" y="79375"/>
                </a:lnTo>
                <a:lnTo>
                  <a:pt x="641788" y="79375"/>
                </a:lnTo>
                <a:lnTo>
                  <a:pt x="549528" y="73405"/>
                </a:lnTo>
                <a:lnTo>
                  <a:pt x="374828" y="59510"/>
                </a:lnTo>
                <a:lnTo>
                  <a:pt x="374641" y="59510"/>
                </a:lnTo>
                <a:lnTo>
                  <a:pt x="295703" y="50888"/>
                </a:lnTo>
                <a:lnTo>
                  <a:pt x="294881" y="50888"/>
                </a:lnTo>
                <a:lnTo>
                  <a:pt x="160014" y="31151"/>
                </a:lnTo>
                <a:lnTo>
                  <a:pt x="108584" y="21843"/>
                </a:lnTo>
                <a:lnTo>
                  <a:pt x="68325" y="13588"/>
                </a:lnTo>
                <a:lnTo>
                  <a:pt x="39581" y="8150"/>
                </a:lnTo>
                <a:lnTo>
                  <a:pt x="27204" y="5079"/>
                </a:lnTo>
                <a:close/>
              </a:path>
              <a:path w="1265554" h="106045">
                <a:moveTo>
                  <a:pt x="121925" y="60198"/>
                </a:moveTo>
                <a:lnTo>
                  <a:pt x="101600" y="60198"/>
                </a:lnTo>
                <a:lnTo>
                  <a:pt x="110962" y="64642"/>
                </a:lnTo>
                <a:lnTo>
                  <a:pt x="114553" y="66293"/>
                </a:lnTo>
                <a:lnTo>
                  <a:pt x="128270" y="71627"/>
                </a:lnTo>
                <a:lnTo>
                  <a:pt x="142467" y="76707"/>
                </a:lnTo>
                <a:lnTo>
                  <a:pt x="142855" y="76707"/>
                </a:lnTo>
                <a:lnTo>
                  <a:pt x="158476" y="80771"/>
                </a:lnTo>
                <a:lnTo>
                  <a:pt x="158242" y="80771"/>
                </a:lnTo>
                <a:lnTo>
                  <a:pt x="172211" y="83438"/>
                </a:lnTo>
                <a:lnTo>
                  <a:pt x="174117" y="83692"/>
                </a:lnTo>
                <a:lnTo>
                  <a:pt x="175895" y="82550"/>
                </a:lnTo>
                <a:lnTo>
                  <a:pt x="176555" y="79375"/>
                </a:lnTo>
                <a:lnTo>
                  <a:pt x="176656" y="78866"/>
                </a:lnTo>
                <a:lnTo>
                  <a:pt x="175513" y="77088"/>
                </a:lnTo>
                <a:lnTo>
                  <a:pt x="173608" y="76707"/>
                </a:lnTo>
                <a:lnTo>
                  <a:pt x="159907" y="73594"/>
                </a:lnTo>
                <a:lnTo>
                  <a:pt x="159671" y="73594"/>
                </a:lnTo>
                <a:lnTo>
                  <a:pt x="144789" y="69167"/>
                </a:lnTo>
                <a:lnTo>
                  <a:pt x="144656" y="69167"/>
                </a:lnTo>
                <a:lnTo>
                  <a:pt x="131191" y="64007"/>
                </a:lnTo>
                <a:lnTo>
                  <a:pt x="121925" y="60198"/>
                </a:lnTo>
                <a:close/>
              </a:path>
              <a:path w="1265554" h="106045">
                <a:moveTo>
                  <a:pt x="1199782" y="75776"/>
                </a:moveTo>
                <a:lnTo>
                  <a:pt x="1199374" y="75776"/>
                </a:lnTo>
                <a:lnTo>
                  <a:pt x="1197442" y="76146"/>
                </a:lnTo>
                <a:lnTo>
                  <a:pt x="1199782" y="75776"/>
                </a:lnTo>
                <a:close/>
              </a:path>
              <a:path w="1265554" h="106045">
                <a:moveTo>
                  <a:pt x="159080" y="73405"/>
                </a:moveTo>
                <a:lnTo>
                  <a:pt x="159671" y="73594"/>
                </a:lnTo>
                <a:lnTo>
                  <a:pt x="159907" y="73594"/>
                </a:lnTo>
                <a:lnTo>
                  <a:pt x="159080" y="73405"/>
                </a:lnTo>
                <a:close/>
              </a:path>
              <a:path w="1265554" h="106045">
                <a:moveTo>
                  <a:pt x="4523" y="1142"/>
                </a:moveTo>
                <a:lnTo>
                  <a:pt x="3048" y="1777"/>
                </a:lnTo>
                <a:lnTo>
                  <a:pt x="634" y="4190"/>
                </a:lnTo>
                <a:lnTo>
                  <a:pt x="0" y="5714"/>
                </a:lnTo>
                <a:lnTo>
                  <a:pt x="126" y="8508"/>
                </a:lnTo>
                <a:lnTo>
                  <a:pt x="8381" y="18795"/>
                </a:lnTo>
                <a:lnTo>
                  <a:pt x="12826" y="21589"/>
                </a:lnTo>
                <a:lnTo>
                  <a:pt x="17399" y="24764"/>
                </a:lnTo>
                <a:lnTo>
                  <a:pt x="24626" y="28320"/>
                </a:lnTo>
                <a:lnTo>
                  <a:pt x="32384" y="32385"/>
                </a:lnTo>
                <a:lnTo>
                  <a:pt x="41021" y="37211"/>
                </a:lnTo>
                <a:lnTo>
                  <a:pt x="41401" y="37464"/>
                </a:lnTo>
                <a:lnTo>
                  <a:pt x="52542" y="42544"/>
                </a:lnTo>
                <a:lnTo>
                  <a:pt x="63926" y="47370"/>
                </a:lnTo>
                <a:lnTo>
                  <a:pt x="64134" y="47370"/>
                </a:lnTo>
                <a:lnTo>
                  <a:pt x="77008" y="51532"/>
                </a:lnTo>
                <a:lnTo>
                  <a:pt x="88392" y="56133"/>
                </a:lnTo>
                <a:lnTo>
                  <a:pt x="102188" y="60477"/>
                </a:lnTo>
                <a:lnTo>
                  <a:pt x="101600" y="60198"/>
                </a:lnTo>
                <a:lnTo>
                  <a:pt x="121925" y="60198"/>
                </a:lnTo>
                <a:lnTo>
                  <a:pt x="117910" y="58546"/>
                </a:lnTo>
                <a:lnTo>
                  <a:pt x="116586" y="57912"/>
                </a:lnTo>
                <a:lnTo>
                  <a:pt x="105409" y="52324"/>
                </a:lnTo>
                <a:lnTo>
                  <a:pt x="104775" y="52069"/>
                </a:lnTo>
                <a:lnTo>
                  <a:pt x="91959" y="47757"/>
                </a:lnTo>
                <a:lnTo>
                  <a:pt x="80136" y="42544"/>
                </a:lnTo>
                <a:lnTo>
                  <a:pt x="67816" y="38030"/>
                </a:lnTo>
                <a:lnTo>
                  <a:pt x="56539" y="32892"/>
                </a:lnTo>
                <a:lnTo>
                  <a:pt x="47370" y="28320"/>
                </a:lnTo>
                <a:lnTo>
                  <a:pt x="46567" y="27863"/>
                </a:lnTo>
                <a:lnTo>
                  <a:pt x="37973" y="22732"/>
                </a:lnTo>
                <a:lnTo>
                  <a:pt x="31455" y="19070"/>
                </a:lnTo>
                <a:lnTo>
                  <a:pt x="21106" y="16347"/>
                </a:lnTo>
                <a:lnTo>
                  <a:pt x="20804" y="16347"/>
                </a:lnTo>
                <a:lnTo>
                  <a:pt x="18632" y="15792"/>
                </a:lnTo>
                <a:lnTo>
                  <a:pt x="11810" y="14350"/>
                </a:lnTo>
                <a:lnTo>
                  <a:pt x="9001" y="13588"/>
                </a:lnTo>
                <a:lnTo>
                  <a:pt x="6096" y="13588"/>
                </a:lnTo>
                <a:lnTo>
                  <a:pt x="6730" y="12953"/>
                </a:lnTo>
                <a:lnTo>
                  <a:pt x="7238" y="12953"/>
                </a:lnTo>
                <a:lnTo>
                  <a:pt x="5333" y="12318"/>
                </a:lnTo>
                <a:lnTo>
                  <a:pt x="7619" y="11811"/>
                </a:lnTo>
                <a:lnTo>
                  <a:pt x="7874" y="11811"/>
                </a:lnTo>
                <a:lnTo>
                  <a:pt x="12057" y="7627"/>
                </a:lnTo>
                <a:lnTo>
                  <a:pt x="11302" y="5079"/>
                </a:lnTo>
                <a:lnTo>
                  <a:pt x="27204" y="5079"/>
                </a:lnTo>
                <a:lnTo>
                  <a:pt x="23622" y="4190"/>
                </a:lnTo>
                <a:lnTo>
                  <a:pt x="23934" y="4190"/>
                </a:lnTo>
                <a:lnTo>
                  <a:pt x="16304" y="2793"/>
                </a:lnTo>
                <a:lnTo>
                  <a:pt x="2794" y="2793"/>
                </a:lnTo>
                <a:lnTo>
                  <a:pt x="3428" y="2158"/>
                </a:lnTo>
                <a:lnTo>
                  <a:pt x="4523" y="1142"/>
                </a:lnTo>
                <a:close/>
              </a:path>
              <a:path w="1265554" h="106045">
                <a:moveTo>
                  <a:pt x="292367" y="50524"/>
                </a:moveTo>
                <a:lnTo>
                  <a:pt x="294881" y="50888"/>
                </a:lnTo>
                <a:lnTo>
                  <a:pt x="295703" y="50888"/>
                </a:lnTo>
                <a:lnTo>
                  <a:pt x="292367" y="50524"/>
                </a:lnTo>
                <a:close/>
              </a:path>
              <a:path w="1265554" h="106045">
                <a:moveTo>
                  <a:pt x="292361" y="50524"/>
                </a:moveTo>
                <a:lnTo>
                  <a:pt x="295703" y="50888"/>
                </a:lnTo>
                <a:lnTo>
                  <a:pt x="295831" y="50888"/>
                </a:lnTo>
                <a:lnTo>
                  <a:pt x="292361" y="50524"/>
                </a:lnTo>
                <a:close/>
              </a:path>
              <a:path w="1265554" h="106045">
                <a:moveTo>
                  <a:pt x="160224" y="31151"/>
                </a:moveTo>
                <a:lnTo>
                  <a:pt x="160051" y="31151"/>
                </a:lnTo>
                <a:lnTo>
                  <a:pt x="161198" y="31327"/>
                </a:lnTo>
                <a:lnTo>
                  <a:pt x="160224" y="31151"/>
                </a:lnTo>
                <a:close/>
              </a:path>
              <a:path w="1265554" h="106045">
                <a:moveTo>
                  <a:pt x="17691" y="10794"/>
                </a:moveTo>
                <a:lnTo>
                  <a:pt x="12192" y="10794"/>
                </a:lnTo>
                <a:lnTo>
                  <a:pt x="11429" y="11556"/>
                </a:lnTo>
                <a:lnTo>
                  <a:pt x="8170" y="12953"/>
                </a:lnTo>
                <a:lnTo>
                  <a:pt x="7620" y="13207"/>
                </a:lnTo>
                <a:lnTo>
                  <a:pt x="11810" y="14350"/>
                </a:lnTo>
                <a:lnTo>
                  <a:pt x="21260" y="16347"/>
                </a:lnTo>
                <a:lnTo>
                  <a:pt x="21106" y="16347"/>
                </a:lnTo>
                <a:lnTo>
                  <a:pt x="31455" y="19070"/>
                </a:lnTo>
                <a:lnTo>
                  <a:pt x="29845" y="18161"/>
                </a:lnTo>
                <a:lnTo>
                  <a:pt x="29718" y="18033"/>
                </a:lnTo>
                <a:lnTo>
                  <a:pt x="24237" y="15239"/>
                </a:lnTo>
                <a:lnTo>
                  <a:pt x="24002" y="15239"/>
                </a:lnTo>
                <a:lnTo>
                  <a:pt x="23353" y="14807"/>
                </a:lnTo>
                <a:lnTo>
                  <a:pt x="22740" y="14350"/>
                </a:lnTo>
                <a:lnTo>
                  <a:pt x="17691" y="10794"/>
                </a:lnTo>
                <a:close/>
              </a:path>
              <a:path w="1265554" h="106045">
                <a:moveTo>
                  <a:pt x="18632" y="15792"/>
                </a:moveTo>
                <a:lnTo>
                  <a:pt x="20804" y="16347"/>
                </a:lnTo>
                <a:lnTo>
                  <a:pt x="21178" y="16347"/>
                </a:lnTo>
                <a:lnTo>
                  <a:pt x="18632" y="15792"/>
                </a:lnTo>
                <a:close/>
              </a:path>
              <a:path w="1265554" h="106045">
                <a:moveTo>
                  <a:pt x="23388" y="14807"/>
                </a:moveTo>
                <a:lnTo>
                  <a:pt x="24002" y="15239"/>
                </a:lnTo>
                <a:lnTo>
                  <a:pt x="24237" y="15239"/>
                </a:lnTo>
                <a:lnTo>
                  <a:pt x="23388" y="14807"/>
                </a:lnTo>
                <a:close/>
              </a:path>
              <a:path w="1265554" h="106045">
                <a:moveTo>
                  <a:pt x="10837" y="11811"/>
                </a:moveTo>
                <a:lnTo>
                  <a:pt x="7874" y="11811"/>
                </a:lnTo>
                <a:lnTo>
                  <a:pt x="6096" y="13588"/>
                </a:lnTo>
                <a:lnTo>
                  <a:pt x="6688" y="13588"/>
                </a:lnTo>
                <a:lnTo>
                  <a:pt x="7577" y="13207"/>
                </a:lnTo>
                <a:lnTo>
                  <a:pt x="7238" y="12953"/>
                </a:lnTo>
                <a:lnTo>
                  <a:pt x="8170" y="12953"/>
                </a:lnTo>
                <a:lnTo>
                  <a:pt x="10837" y="11811"/>
                </a:lnTo>
                <a:close/>
              </a:path>
              <a:path w="1265554" h="106045">
                <a:moveTo>
                  <a:pt x="7620" y="13207"/>
                </a:moveTo>
                <a:lnTo>
                  <a:pt x="6688" y="13588"/>
                </a:lnTo>
                <a:lnTo>
                  <a:pt x="9001" y="13588"/>
                </a:lnTo>
                <a:lnTo>
                  <a:pt x="7620" y="13207"/>
                </a:lnTo>
                <a:close/>
              </a:path>
              <a:path w="1265554" h="106045">
                <a:moveTo>
                  <a:pt x="8170" y="12953"/>
                </a:moveTo>
                <a:lnTo>
                  <a:pt x="7238" y="12953"/>
                </a:lnTo>
                <a:lnTo>
                  <a:pt x="7620" y="13207"/>
                </a:lnTo>
                <a:lnTo>
                  <a:pt x="8170" y="12953"/>
                </a:lnTo>
                <a:close/>
              </a:path>
              <a:path w="1265554" h="106045">
                <a:moveTo>
                  <a:pt x="12192" y="10794"/>
                </a:moveTo>
                <a:lnTo>
                  <a:pt x="5333" y="12318"/>
                </a:lnTo>
                <a:lnTo>
                  <a:pt x="7238" y="12953"/>
                </a:lnTo>
                <a:lnTo>
                  <a:pt x="6730" y="12953"/>
                </a:lnTo>
                <a:lnTo>
                  <a:pt x="7874" y="11811"/>
                </a:lnTo>
                <a:lnTo>
                  <a:pt x="10837" y="11811"/>
                </a:lnTo>
                <a:lnTo>
                  <a:pt x="11429" y="11556"/>
                </a:lnTo>
                <a:lnTo>
                  <a:pt x="12192" y="10794"/>
                </a:lnTo>
                <a:close/>
              </a:path>
              <a:path w="1265554" h="106045">
                <a:moveTo>
                  <a:pt x="12057" y="7627"/>
                </a:moveTo>
                <a:lnTo>
                  <a:pt x="7874" y="11811"/>
                </a:lnTo>
                <a:lnTo>
                  <a:pt x="7619" y="11811"/>
                </a:lnTo>
                <a:lnTo>
                  <a:pt x="12192" y="10794"/>
                </a:lnTo>
                <a:lnTo>
                  <a:pt x="17691" y="10794"/>
                </a:lnTo>
                <a:lnTo>
                  <a:pt x="14425" y="8508"/>
                </a:lnTo>
                <a:lnTo>
                  <a:pt x="12319" y="8508"/>
                </a:lnTo>
                <a:lnTo>
                  <a:pt x="12057" y="7627"/>
                </a:lnTo>
                <a:close/>
              </a:path>
              <a:path w="1265554" h="106045">
                <a:moveTo>
                  <a:pt x="12518" y="7438"/>
                </a:moveTo>
                <a:lnTo>
                  <a:pt x="12319" y="7438"/>
                </a:lnTo>
                <a:lnTo>
                  <a:pt x="12319" y="8508"/>
                </a:lnTo>
                <a:lnTo>
                  <a:pt x="13544" y="8508"/>
                </a:lnTo>
                <a:lnTo>
                  <a:pt x="13312" y="8150"/>
                </a:lnTo>
                <a:lnTo>
                  <a:pt x="12707" y="7627"/>
                </a:lnTo>
                <a:lnTo>
                  <a:pt x="12518" y="7438"/>
                </a:lnTo>
                <a:close/>
              </a:path>
              <a:path w="1265554" h="106045">
                <a:moveTo>
                  <a:pt x="12851" y="7438"/>
                </a:moveTo>
                <a:lnTo>
                  <a:pt x="12973" y="7627"/>
                </a:lnTo>
                <a:lnTo>
                  <a:pt x="13230" y="8150"/>
                </a:lnTo>
                <a:lnTo>
                  <a:pt x="13588" y="8508"/>
                </a:lnTo>
                <a:lnTo>
                  <a:pt x="14425" y="8508"/>
                </a:lnTo>
                <a:lnTo>
                  <a:pt x="12851" y="7438"/>
                </a:lnTo>
                <a:close/>
              </a:path>
              <a:path w="1265554" h="106045">
                <a:moveTo>
                  <a:pt x="12319" y="7438"/>
                </a:moveTo>
                <a:lnTo>
                  <a:pt x="12057" y="7627"/>
                </a:lnTo>
                <a:lnTo>
                  <a:pt x="12212" y="8150"/>
                </a:lnTo>
                <a:lnTo>
                  <a:pt x="12319" y="7438"/>
                </a:lnTo>
                <a:close/>
              </a:path>
              <a:path w="1265554" h="106045">
                <a:moveTo>
                  <a:pt x="11810" y="6730"/>
                </a:moveTo>
                <a:lnTo>
                  <a:pt x="13230" y="8150"/>
                </a:lnTo>
                <a:lnTo>
                  <a:pt x="12973" y="7627"/>
                </a:lnTo>
                <a:lnTo>
                  <a:pt x="12851" y="7438"/>
                </a:lnTo>
                <a:lnTo>
                  <a:pt x="11810" y="6730"/>
                </a:lnTo>
                <a:close/>
              </a:path>
              <a:path w="1265554" h="106045">
                <a:moveTo>
                  <a:pt x="11810" y="6730"/>
                </a:moveTo>
                <a:lnTo>
                  <a:pt x="12001" y="7438"/>
                </a:lnTo>
                <a:lnTo>
                  <a:pt x="12057" y="7627"/>
                </a:lnTo>
                <a:lnTo>
                  <a:pt x="12246" y="7438"/>
                </a:lnTo>
                <a:lnTo>
                  <a:pt x="12518" y="7438"/>
                </a:lnTo>
                <a:lnTo>
                  <a:pt x="11810" y="6730"/>
                </a:lnTo>
                <a:close/>
              </a:path>
              <a:path w="1265554" h="106045">
                <a:moveTo>
                  <a:pt x="11302" y="5079"/>
                </a:moveTo>
                <a:lnTo>
                  <a:pt x="11810" y="6730"/>
                </a:lnTo>
                <a:lnTo>
                  <a:pt x="12851" y="7438"/>
                </a:lnTo>
                <a:lnTo>
                  <a:pt x="12065" y="6223"/>
                </a:lnTo>
                <a:lnTo>
                  <a:pt x="12065" y="6095"/>
                </a:lnTo>
                <a:lnTo>
                  <a:pt x="11302" y="5079"/>
                </a:lnTo>
                <a:close/>
              </a:path>
              <a:path w="1265554" h="106045">
                <a:moveTo>
                  <a:pt x="7747" y="0"/>
                </a:moveTo>
                <a:lnTo>
                  <a:pt x="5206" y="507"/>
                </a:lnTo>
                <a:lnTo>
                  <a:pt x="3428" y="2158"/>
                </a:lnTo>
                <a:lnTo>
                  <a:pt x="2794" y="2793"/>
                </a:lnTo>
                <a:lnTo>
                  <a:pt x="6984" y="1142"/>
                </a:lnTo>
                <a:lnTo>
                  <a:pt x="10498" y="1142"/>
                </a:lnTo>
                <a:lnTo>
                  <a:pt x="7747" y="0"/>
                </a:lnTo>
                <a:close/>
              </a:path>
              <a:path w="1265554" h="106045">
                <a:moveTo>
                  <a:pt x="10498" y="1142"/>
                </a:moveTo>
                <a:lnTo>
                  <a:pt x="6984" y="1142"/>
                </a:lnTo>
                <a:lnTo>
                  <a:pt x="2794" y="2793"/>
                </a:lnTo>
                <a:lnTo>
                  <a:pt x="16304" y="2793"/>
                </a:lnTo>
                <a:lnTo>
                  <a:pt x="14917" y="2539"/>
                </a:lnTo>
                <a:lnTo>
                  <a:pt x="14731" y="2539"/>
                </a:lnTo>
                <a:lnTo>
                  <a:pt x="12361" y="1777"/>
                </a:lnTo>
                <a:lnTo>
                  <a:pt x="11937" y="1777"/>
                </a:lnTo>
                <a:lnTo>
                  <a:pt x="11175" y="1396"/>
                </a:lnTo>
                <a:lnTo>
                  <a:pt x="10498" y="1142"/>
                </a:lnTo>
                <a:close/>
              </a:path>
              <a:path w="1265554" h="106045">
                <a:moveTo>
                  <a:pt x="11175" y="1396"/>
                </a:moveTo>
                <a:lnTo>
                  <a:pt x="11980" y="1777"/>
                </a:lnTo>
                <a:lnTo>
                  <a:pt x="12361" y="1777"/>
                </a:lnTo>
                <a:lnTo>
                  <a:pt x="11175" y="13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3AF618-69D6-1D7F-3AAD-8B3CD6D9E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93" y="1450156"/>
            <a:ext cx="4483507" cy="14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Practices for Collective Communication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processes must call the same collective function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Arguments must be compatible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(same destination rank)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using the same buffer for input &amp; output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Wrong: Using the same buffer in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MPI_Reduce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0874EEE7-B823-29B4-4BC8-442BA8B05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18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0 distributes elements of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array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all processes.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DCCCD-4013-F9BD-FC19-C1B75673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351284"/>
            <a:ext cx="5687219" cy="1800476"/>
          </a:xfrm>
          <a:prstGeom prst="rect">
            <a:avLst/>
          </a:prstGeom>
        </p:spPr>
      </p:pic>
      <p:sp>
        <p:nvSpPr>
          <p:cNvPr id="15" name="Rectangle 4">
            <a:extLst>
              <a:ext uri="{FF2B5EF4-FFF2-40B4-BE49-F238E27FC236}">
                <a16:creationId xmlns:a16="http://schemas.microsoft.com/office/drawing/2014/main" id="{EC78755A-C513-0A9E-AF2F-E70E60B9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637472"/>
            <a:ext cx="67069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 : Distributing an Array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MPI_Scatter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</a:t>
            </a:r>
            <a:r>
              <a:rPr spc="-30" dirty="0"/>
              <a:t> </a:t>
            </a:r>
            <a:r>
              <a:rPr spc="-25"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4004" y="1922815"/>
            <a:ext cx="8348687" cy="10421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50870" y="3508628"/>
            <a:ext cx="48482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Multiple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calls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MPI_Reduce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9637" y="4248784"/>
            <a:ext cx="49530" cy="15240"/>
          </a:xfrm>
          <a:custGeom>
            <a:avLst/>
            <a:gdLst/>
            <a:ahLst/>
            <a:cxnLst/>
            <a:rect l="l" t="t" r="r" b="b"/>
            <a:pathLst>
              <a:path w="49529" h="15239">
                <a:moveTo>
                  <a:pt x="46492" y="0"/>
                </a:moveTo>
                <a:lnTo>
                  <a:pt x="30771" y="3218"/>
                </a:lnTo>
                <a:lnTo>
                  <a:pt x="21714" y="3809"/>
                </a:lnTo>
                <a:lnTo>
                  <a:pt x="10779" y="3809"/>
                </a:lnTo>
                <a:lnTo>
                  <a:pt x="9992" y="3937"/>
                </a:lnTo>
                <a:lnTo>
                  <a:pt x="6766" y="4698"/>
                </a:lnTo>
                <a:lnTo>
                  <a:pt x="5039" y="4698"/>
                </a:lnTo>
                <a:lnTo>
                  <a:pt x="3667" y="4952"/>
                </a:lnTo>
                <a:lnTo>
                  <a:pt x="2194" y="5587"/>
                </a:lnTo>
                <a:lnTo>
                  <a:pt x="0" y="9016"/>
                </a:lnTo>
                <a:lnTo>
                  <a:pt x="162" y="9016"/>
                </a:lnTo>
                <a:lnTo>
                  <a:pt x="162" y="10159"/>
                </a:lnTo>
                <a:lnTo>
                  <a:pt x="2202" y="12191"/>
                </a:lnTo>
                <a:lnTo>
                  <a:pt x="3723" y="13588"/>
                </a:lnTo>
                <a:lnTo>
                  <a:pt x="5979" y="14223"/>
                </a:lnTo>
                <a:lnTo>
                  <a:pt x="11175" y="14985"/>
                </a:lnTo>
                <a:lnTo>
                  <a:pt x="10703" y="14985"/>
                </a:lnTo>
                <a:lnTo>
                  <a:pt x="16101" y="15112"/>
                </a:lnTo>
                <a:lnTo>
                  <a:pt x="17790" y="15112"/>
                </a:lnTo>
                <a:lnTo>
                  <a:pt x="19212" y="13842"/>
                </a:lnTo>
                <a:lnTo>
                  <a:pt x="19326" y="12191"/>
                </a:lnTo>
                <a:lnTo>
                  <a:pt x="19362" y="11683"/>
                </a:lnTo>
                <a:lnTo>
                  <a:pt x="5267" y="11683"/>
                </a:lnTo>
                <a:lnTo>
                  <a:pt x="6511" y="9627"/>
                </a:lnTo>
                <a:lnTo>
                  <a:pt x="3731" y="6857"/>
                </a:lnTo>
                <a:lnTo>
                  <a:pt x="46685" y="6857"/>
                </a:lnTo>
                <a:lnTo>
                  <a:pt x="47876" y="6603"/>
                </a:lnTo>
                <a:lnTo>
                  <a:pt x="49101" y="4698"/>
                </a:lnTo>
                <a:lnTo>
                  <a:pt x="48828" y="3937"/>
                </a:lnTo>
                <a:lnTo>
                  <a:pt x="48257" y="1142"/>
                </a:lnTo>
                <a:lnTo>
                  <a:pt x="46492" y="0"/>
                </a:lnTo>
                <a:close/>
              </a:path>
              <a:path w="49529" h="15239">
                <a:moveTo>
                  <a:pt x="6511" y="9627"/>
                </a:moveTo>
                <a:lnTo>
                  <a:pt x="5267" y="11683"/>
                </a:lnTo>
                <a:lnTo>
                  <a:pt x="5737" y="11429"/>
                </a:lnTo>
                <a:lnTo>
                  <a:pt x="5039" y="11429"/>
                </a:lnTo>
                <a:lnTo>
                  <a:pt x="6677" y="10921"/>
                </a:lnTo>
                <a:lnTo>
                  <a:pt x="19752" y="10921"/>
                </a:lnTo>
                <a:lnTo>
                  <a:pt x="19130" y="10159"/>
                </a:lnTo>
                <a:lnTo>
                  <a:pt x="7045" y="10159"/>
                </a:lnTo>
                <a:lnTo>
                  <a:pt x="6511" y="9627"/>
                </a:lnTo>
                <a:close/>
              </a:path>
              <a:path w="49529" h="15239">
                <a:moveTo>
                  <a:pt x="10177" y="10921"/>
                </a:moveTo>
                <a:lnTo>
                  <a:pt x="6677" y="10921"/>
                </a:lnTo>
                <a:lnTo>
                  <a:pt x="5267" y="11683"/>
                </a:lnTo>
                <a:lnTo>
                  <a:pt x="19362" y="11683"/>
                </a:lnTo>
                <a:lnTo>
                  <a:pt x="19379" y="11429"/>
                </a:lnTo>
                <a:lnTo>
                  <a:pt x="7576" y="11429"/>
                </a:lnTo>
                <a:lnTo>
                  <a:pt x="10177" y="10921"/>
                </a:lnTo>
                <a:close/>
              </a:path>
              <a:path w="49529" h="15239">
                <a:moveTo>
                  <a:pt x="6677" y="10921"/>
                </a:moveTo>
                <a:lnTo>
                  <a:pt x="5039" y="11429"/>
                </a:lnTo>
                <a:lnTo>
                  <a:pt x="5737" y="11429"/>
                </a:lnTo>
                <a:lnTo>
                  <a:pt x="6677" y="10921"/>
                </a:lnTo>
                <a:close/>
              </a:path>
              <a:path w="49529" h="15239">
                <a:moveTo>
                  <a:pt x="46685" y="6857"/>
                </a:moveTo>
                <a:lnTo>
                  <a:pt x="5471" y="6857"/>
                </a:lnTo>
                <a:lnTo>
                  <a:pt x="7259" y="7492"/>
                </a:lnTo>
                <a:lnTo>
                  <a:pt x="7711" y="7619"/>
                </a:lnTo>
                <a:lnTo>
                  <a:pt x="10303" y="8155"/>
                </a:lnTo>
                <a:lnTo>
                  <a:pt x="17594" y="9016"/>
                </a:lnTo>
                <a:lnTo>
                  <a:pt x="18196" y="9016"/>
                </a:lnTo>
                <a:lnTo>
                  <a:pt x="19752" y="10921"/>
                </a:lnTo>
                <a:lnTo>
                  <a:pt x="10177" y="10921"/>
                </a:lnTo>
                <a:lnTo>
                  <a:pt x="7576" y="11429"/>
                </a:lnTo>
                <a:lnTo>
                  <a:pt x="19379" y="11429"/>
                </a:lnTo>
                <a:lnTo>
                  <a:pt x="19467" y="10159"/>
                </a:lnTo>
                <a:lnTo>
                  <a:pt x="28707" y="10159"/>
                </a:lnTo>
                <a:lnTo>
                  <a:pt x="31950" y="9906"/>
                </a:lnTo>
                <a:lnTo>
                  <a:pt x="32395" y="9906"/>
                </a:lnTo>
                <a:lnTo>
                  <a:pt x="46685" y="6857"/>
                </a:lnTo>
                <a:close/>
              </a:path>
              <a:path w="49529" h="15239">
                <a:moveTo>
                  <a:pt x="7035" y="9016"/>
                </a:moveTo>
                <a:lnTo>
                  <a:pt x="6879" y="9016"/>
                </a:lnTo>
                <a:lnTo>
                  <a:pt x="6511" y="9627"/>
                </a:lnTo>
                <a:lnTo>
                  <a:pt x="7045" y="10159"/>
                </a:lnTo>
                <a:lnTo>
                  <a:pt x="7035" y="9016"/>
                </a:lnTo>
                <a:close/>
              </a:path>
              <a:path w="49529" h="15239">
                <a:moveTo>
                  <a:pt x="18196" y="9016"/>
                </a:moveTo>
                <a:lnTo>
                  <a:pt x="7035" y="9016"/>
                </a:lnTo>
                <a:lnTo>
                  <a:pt x="7045" y="10159"/>
                </a:lnTo>
                <a:lnTo>
                  <a:pt x="19130" y="10159"/>
                </a:lnTo>
                <a:lnTo>
                  <a:pt x="18196" y="9016"/>
                </a:lnTo>
                <a:close/>
              </a:path>
              <a:path w="49529" h="15239">
                <a:moveTo>
                  <a:pt x="5471" y="6857"/>
                </a:moveTo>
                <a:lnTo>
                  <a:pt x="3731" y="6857"/>
                </a:lnTo>
                <a:lnTo>
                  <a:pt x="6511" y="9627"/>
                </a:lnTo>
                <a:lnTo>
                  <a:pt x="6879" y="9016"/>
                </a:lnTo>
                <a:lnTo>
                  <a:pt x="17594" y="9016"/>
                </a:lnTo>
                <a:lnTo>
                  <a:pt x="11752" y="8326"/>
                </a:lnTo>
                <a:lnTo>
                  <a:pt x="11133" y="8326"/>
                </a:lnTo>
                <a:lnTo>
                  <a:pt x="7096" y="7492"/>
                </a:lnTo>
                <a:lnTo>
                  <a:pt x="7259" y="7492"/>
                </a:lnTo>
                <a:lnTo>
                  <a:pt x="5471" y="6857"/>
                </a:lnTo>
                <a:close/>
              </a:path>
              <a:path w="49529" h="15239">
                <a:moveTo>
                  <a:pt x="10303" y="8155"/>
                </a:moveTo>
                <a:lnTo>
                  <a:pt x="11133" y="8326"/>
                </a:lnTo>
                <a:lnTo>
                  <a:pt x="11752" y="8326"/>
                </a:lnTo>
                <a:lnTo>
                  <a:pt x="10303" y="8155"/>
                </a:lnTo>
                <a:close/>
              </a:path>
              <a:path w="49529" h="15239">
                <a:moveTo>
                  <a:pt x="7259" y="7492"/>
                </a:moveTo>
                <a:lnTo>
                  <a:pt x="7096" y="7492"/>
                </a:lnTo>
                <a:lnTo>
                  <a:pt x="7711" y="7619"/>
                </a:lnTo>
                <a:lnTo>
                  <a:pt x="7259" y="74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375" y="4138421"/>
            <a:ext cx="36195" cy="15240"/>
          </a:xfrm>
          <a:custGeom>
            <a:avLst/>
            <a:gdLst/>
            <a:ahLst/>
            <a:cxnLst/>
            <a:rect l="l" t="t" r="r" b="b"/>
            <a:pathLst>
              <a:path w="36194" h="15239">
                <a:moveTo>
                  <a:pt x="26796" y="12191"/>
                </a:moveTo>
                <a:lnTo>
                  <a:pt x="30467" y="14223"/>
                </a:lnTo>
                <a:lnTo>
                  <a:pt x="31978" y="15112"/>
                </a:lnTo>
                <a:lnTo>
                  <a:pt x="33883" y="14604"/>
                </a:lnTo>
                <a:lnTo>
                  <a:pt x="35143" y="12445"/>
                </a:lnTo>
                <a:lnTo>
                  <a:pt x="27444" y="12445"/>
                </a:lnTo>
                <a:lnTo>
                  <a:pt x="26796" y="12191"/>
                </a:lnTo>
                <a:close/>
              </a:path>
              <a:path w="36194" h="15239">
                <a:moveTo>
                  <a:pt x="2235" y="0"/>
                </a:moveTo>
                <a:lnTo>
                  <a:pt x="546" y="1269"/>
                </a:lnTo>
                <a:lnTo>
                  <a:pt x="0" y="4825"/>
                </a:lnTo>
                <a:lnTo>
                  <a:pt x="1257" y="6603"/>
                </a:lnTo>
                <a:lnTo>
                  <a:pt x="3073" y="6857"/>
                </a:lnTo>
                <a:lnTo>
                  <a:pt x="13150" y="8438"/>
                </a:lnTo>
                <a:lnTo>
                  <a:pt x="19797" y="10179"/>
                </a:lnTo>
                <a:lnTo>
                  <a:pt x="27452" y="12445"/>
                </a:lnTo>
                <a:lnTo>
                  <a:pt x="27255" y="12445"/>
                </a:lnTo>
                <a:lnTo>
                  <a:pt x="26796" y="12191"/>
                </a:lnTo>
                <a:lnTo>
                  <a:pt x="35291" y="12191"/>
                </a:lnTo>
                <a:lnTo>
                  <a:pt x="35661" y="11556"/>
                </a:lnTo>
                <a:lnTo>
                  <a:pt x="35403" y="10452"/>
                </a:lnTo>
                <a:lnTo>
                  <a:pt x="35340" y="10179"/>
                </a:lnTo>
                <a:lnTo>
                  <a:pt x="35217" y="9651"/>
                </a:lnTo>
                <a:lnTo>
                  <a:pt x="33756" y="8762"/>
                </a:lnTo>
                <a:lnTo>
                  <a:pt x="30422" y="6603"/>
                </a:lnTo>
                <a:lnTo>
                  <a:pt x="29451" y="6095"/>
                </a:lnTo>
                <a:lnTo>
                  <a:pt x="22631" y="3936"/>
                </a:lnTo>
                <a:lnTo>
                  <a:pt x="22927" y="3936"/>
                </a:lnTo>
                <a:lnTo>
                  <a:pt x="14160" y="1650"/>
                </a:lnTo>
                <a:lnTo>
                  <a:pt x="13792" y="1650"/>
                </a:lnTo>
                <a:lnTo>
                  <a:pt x="2235" y="0"/>
                </a:lnTo>
                <a:close/>
              </a:path>
              <a:path w="36194" h="15239">
                <a:moveTo>
                  <a:pt x="35291" y="12191"/>
                </a:moveTo>
                <a:lnTo>
                  <a:pt x="26796" y="12191"/>
                </a:lnTo>
                <a:lnTo>
                  <a:pt x="27444" y="12445"/>
                </a:lnTo>
                <a:lnTo>
                  <a:pt x="35143" y="12445"/>
                </a:lnTo>
                <a:lnTo>
                  <a:pt x="35291" y="121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1A92B-7F45-04B3-55AA-1547268E0429}"/>
              </a:ext>
            </a:extLst>
          </p:cNvPr>
          <p:cNvSpPr txBox="1"/>
          <p:nvPr/>
        </p:nvSpPr>
        <p:spPr>
          <a:xfrm>
            <a:off x="914400" y="5105400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✅ </a:t>
            </a:r>
            <a:r>
              <a:rPr lang="en-IN" b="1" dirty="0"/>
              <a:t>Each process contributes its value, and process 0 prints the total sum.</a:t>
            </a:r>
            <a:endParaRPr lang="en-IN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A18339D-D182-D7B2-BD11-0F1E94D14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402" y="4604750"/>
            <a:ext cx="632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Case: Summing Values from All Processes 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MPI_Reduce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MPI_Allreduce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554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Useful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situation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result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global </a:t>
            </a:r>
            <a:r>
              <a:rPr sz="2400" dirty="0">
                <a:latin typeface="Arial MT"/>
                <a:cs typeface="Arial MT"/>
              </a:rPr>
              <a:t>sum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order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complete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some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larger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computation.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5123" y="3357371"/>
            <a:ext cx="7993380" cy="250545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32272" y="2153666"/>
            <a:ext cx="2939415" cy="177165"/>
          </a:xfrm>
          <a:custGeom>
            <a:avLst/>
            <a:gdLst/>
            <a:ahLst/>
            <a:cxnLst/>
            <a:rect l="l" t="t" r="r" b="b"/>
            <a:pathLst>
              <a:path w="2939415" h="177164">
                <a:moveTo>
                  <a:pt x="24384" y="154686"/>
                </a:moveTo>
                <a:lnTo>
                  <a:pt x="30367" y="157014"/>
                </a:lnTo>
                <a:lnTo>
                  <a:pt x="35566" y="159242"/>
                </a:lnTo>
                <a:lnTo>
                  <a:pt x="43941" y="164211"/>
                </a:lnTo>
                <a:lnTo>
                  <a:pt x="53212" y="169291"/>
                </a:lnTo>
                <a:lnTo>
                  <a:pt x="53721" y="169545"/>
                </a:lnTo>
                <a:lnTo>
                  <a:pt x="62356" y="172974"/>
                </a:lnTo>
                <a:lnTo>
                  <a:pt x="62864" y="173228"/>
                </a:lnTo>
                <a:lnTo>
                  <a:pt x="72643" y="175895"/>
                </a:lnTo>
                <a:lnTo>
                  <a:pt x="75184" y="176657"/>
                </a:lnTo>
                <a:lnTo>
                  <a:pt x="77850" y="175133"/>
                </a:lnTo>
                <a:lnTo>
                  <a:pt x="78422" y="173228"/>
                </a:lnTo>
                <a:lnTo>
                  <a:pt x="79248" y="170180"/>
                </a:lnTo>
                <a:lnTo>
                  <a:pt x="77850" y="167512"/>
                </a:lnTo>
                <a:lnTo>
                  <a:pt x="66188" y="163830"/>
                </a:lnTo>
                <a:lnTo>
                  <a:pt x="57871" y="160253"/>
                </a:lnTo>
                <a:lnTo>
                  <a:pt x="56747" y="159601"/>
                </a:lnTo>
                <a:lnTo>
                  <a:pt x="49341" y="155429"/>
                </a:lnTo>
                <a:lnTo>
                  <a:pt x="49218" y="155207"/>
                </a:lnTo>
                <a:lnTo>
                  <a:pt x="48783" y="154939"/>
                </a:lnTo>
                <a:lnTo>
                  <a:pt x="25273" y="154939"/>
                </a:lnTo>
                <a:lnTo>
                  <a:pt x="24384" y="154686"/>
                </a:lnTo>
                <a:close/>
              </a:path>
              <a:path w="2939415" h="177164">
                <a:moveTo>
                  <a:pt x="49218" y="155207"/>
                </a:moveTo>
                <a:lnTo>
                  <a:pt x="49341" y="155429"/>
                </a:lnTo>
                <a:lnTo>
                  <a:pt x="52154" y="157014"/>
                </a:lnTo>
                <a:lnTo>
                  <a:pt x="49218" y="155207"/>
                </a:lnTo>
                <a:close/>
              </a:path>
              <a:path w="2939415" h="177164">
                <a:moveTo>
                  <a:pt x="14493" y="151626"/>
                </a:moveTo>
                <a:lnTo>
                  <a:pt x="18668" y="153416"/>
                </a:lnTo>
                <a:lnTo>
                  <a:pt x="19812" y="153797"/>
                </a:lnTo>
                <a:lnTo>
                  <a:pt x="25273" y="154939"/>
                </a:lnTo>
                <a:lnTo>
                  <a:pt x="25033" y="154939"/>
                </a:lnTo>
                <a:lnTo>
                  <a:pt x="24384" y="154686"/>
                </a:lnTo>
                <a:lnTo>
                  <a:pt x="48371" y="154686"/>
                </a:lnTo>
                <a:lnTo>
                  <a:pt x="43624" y="151764"/>
                </a:lnTo>
                <a:lnTo>
                  <a:pt x="14986" y="151764"/>
                </a:lnTo>
                <a:lnTo>
                  <a:pt x="14493" y="151626"/>
                </a:lnTo>
                <a:close/>
              </a:path>
              <a:path w="2939415" h="177164">
                <a:moveTo>
                  <a:pt x="48371" y="154686"/>
                </a:moveTo>
                <a:lnTo>
                  <a:pt x="24384" y="154686"/>
                </a:lnTo>
                <a:lnTo>
                  <a:pt x="25273" y="154939"/>
                </a:lnTo>
                <a:lnTo>
                  <a:pt x="48783" y="154939"/>
                </a:lnTo>
                <a:lnTo>
                  <a:pt x="48371" y="154686"/>
                </a:lnTo>
                <a:close/>
              </a:path>
              <a:path w="2939415" h="177164">
                <a:moveTo>
                  <a:pt x="11115" y="132080"/>
                </a:moveTo>
                <a:lnTo>
                  <a:pt x="3042" y="132080"/>
                </a:lnTo>
                <a:lnTo>
                  <a:pt x="0" y="135000"/>
                </a:lnTo>
                <a:lnTo>
                  <a:pt x="0" y="141097"/>
                </a:lnTo>
                <a:lnTo>
                  <a:pt x="660" y="142748"/>
                </a:lnTo>
                <a:lnTo>
                  <a:pt x="762" y="143001"/>
                </a:lnTo>
                <a:lnTo>
                  <a:pt x="4190" y="146176"/>
                </a:lnTo>
                <a:lnTo>
                  <a:pt x="6476" y="147828"/>
                </a:lnTo>
                <a:lnTo>
                  <a:pt x="6730" y="148082"/>
                </a:lnTo>
                <a:lnTo>
                  <a:pt x="9016" y="149606"/>
                </a:lnTo>
                <a:lnTo>
                  <a:pt x="10922" y="150622"/>
                </a:lnTo>
                <a:lnTo>
                  <a:pt x="14570" y="151626"/>
                </a:lnTo>
                <a:lnTo>
                  <a:pt x="14986" y="151764"/>
                </a:lnTo>
                <a:lnTo>
                  <a:pt x="43624" y="151764"/>
                </a:lnTo>
                <a:lnTo>
                  <a:pt x="41148" y="150241"/>
                </a:lnTo>
                <a:lnTo>
                  <a:pt x="34671" y="146938"/>
                </a:lnTo>
                <a:lnTo>
                  <a:pt x="34543" y="146938"/>
                </a:lnTo>
                <a:lnTo>
                  <a:pt x="33274" y="146304"/>
                </a:lnTo>
                <a:lnTo>
                  <a:pt x="15366" y="146304"/>
                </a:lnTo>
                <a:lnTo>
                  <a:pt x="10867" y="145982"/>
                </a:lnTo>
                <a:lnTo>
                  <a:pt x="32631" y="145982"/>
                </a:lnTo>
                <a:lnTo>
                  <a:pt x="28955" y="144145"/>
                </a:lnTo>
                <a:lnTo>
                  <a:pt x="24765" y="142748"/>
                </a:lnTo>
                <a:lnTo>
                  <a:pt x="24288" y="142748"/>
                </a:lnTo>
                <a:lnTo>
                  <a:pt x="22860" y="142112"/>
                </a:lnTo>
                <a:lnTo>
                  <a:pt x="23120" y="142112"/>
                </a:lnTo>
                <a:lnTo>
                  <a:pt x="19812" y="140208"/>
                </a:lnTo>
                <a:lnTo>
                  <a:pt x="19303" y="139954"/>
                </a:lnTo>
                <a:lnTo>
                  <a:pt x="18424" y="139573"/>
                </a:lnTo>
                <a:lnTo>
                  <a:pt x="17399" y="139573"/>
                </a:lnTo>
                <a:lnTo>
                  <a:pt x="16827" y="139192"/>
                </a:lnTo>
                <a:lnTo>
                  <a:pt x="13969" y="139192"/>
                </a:lnTo>
                <a:lnTo>
                  <a:pt x="12064" y="134366"/>
                </a:lnTo>
                <a:lnTo>
                  <a:pt x="13349" y="134366"/>
                </a:lnTo>
                <a:lnTo>
                  <a:pt x="11115" y="132080"/>
                </a:lnTo>
                <a:close/>
              </a:path>
              <a:path w="2939415" h="177164">
                <a:moveTo>
                  <a:pt x="32631" y="145982"/>
                </a:moveTo>
                <a:lnTo>
                  <a:pt x="10867" y="145982"/>
                </a:lnTo>
                <a:lnTo>
                  <a:pt x="15366" y="146304"/>
                </a:lnTo>
                <a:lnTo>
                  <a:pt x="27304" y="146176"/>
                </a:lnTo>
                <a:lnTo>
                  <a:pt x="32631" y="145982"/>
                </a:lnTo>
                <a:close/>
              </a:path>
              <a:path w="2939415" h="177164">
                <a:moveTo>
                  <a:pt x="32631" y="145982"/>
                </a:moveTo>
                <a:lnTo>
                  <a:pt x="27304" y="146176"/>
                </a:lnTo>
                <a:lnTo>
                  <a:pt x="15366" y="146304"/>
                </a:lnTo>
                <a:lnTo>
                  <a:pt x="33274" y="146304"/>
                </a:lnTo>
                <a:lnTo>
                  <a:pt x="32631" y="145982"/>
                </a:lnTo>
                <a:close/>
              </a:path>
              <a:path w="2939415" h="177164">
                <a:moveTo>
                  <a:pt x="0" y="141097"/>
                </a:moveTo>
                <a:lnTo>
                  <a:pt x="0" y="142748"/>
                </a:lnTo>
                <a:lnTo>
                  <a:pt x="3369" y="145982"/>
                </a:lnTo>
                <a:lnTo>
                  <a:pt x="4026" y="145982"/>
                </a:lnTo>
                <a:lnTo>
                  <a:pt x="762" y="143001"/>
                </a:lnTo>
                <a:lnTo>
                  <a:pt x="0" y="141097"/>
                </a:lnTo>
                <a:close/>
              </a:path>
              <a:path w="2939415" h="177164">
                <a:moveTo>
                  <a:pt x="14731" y="131572"/>
                </a:moveTo>
                <a:lnTo>
                  <a:pt x="10619" y="131572"/>
                </a:lnTo>
                <a:lnTo>
                  <a:pt x="13969" y="135000"/>
                </a:lnTo>
                <a:lnTo>
                  <a:pt x="13969" y="136345"/>
                </a:lnTo>
                <a:lnTo>
                  <a:pt x="16523" y="138749"/>
                </a:lnTo>
                <a:lnTo>
                  <a:pt x="19303" y="139954"/>
                </a:lnTo>
                <a:lnTo>
                  <a:pt x="19812" y="140208"/>
                </a:lnTo>
                <a:lnTo>
                  <a:pt x="23479" y="142319"/>
                </a:lnTo>
                <a:lnTo>
                  <a:pt x="28955" y="144145"/>
                </a:lnTo>
                <a:lnTo>
                  <a:pt x="32631" y="145982"/>
                </a:lnTo>
                <a:lnTo>
                  <a:pt x="38416" y="145982"/>
                </a:lnTo>
                <a:lnTo>
                  <a:pt x="147422" y="138749"/>
                </a:lnTo>
                <a:lnTo>
                  <a:pt x="147944" y="138749"/>
                </a:lnTo>
                <a:lnTo>
                  <a:pt x="201422" y="133350"/>
                </a:lnTo>
                <a:lnTo>
                  <a:pt x="216229" y="132080"/>
                </a:lnTo>
                <a:lnTo>
                  <a:pt x="6096" y="132080"/>
                </a:lnTo>
                <a:lnTo>
                  <a:pt x="14731" y="131572"/>
                </a:lnTo>
                <a:close/>
              </a:path>
              <a:path w="2939415" h="177164">
                <a:moveTo>
                  <a:pt x="22860" y="142112"/>
                </a:moveTo>
                <a:lnTo>
                  <a:pt x="24288" y="142748"/>
                </a:lnTo>
                <a:lnTo>
                  <a:pt x="23479" y="142319"/>
                </a:lnTo>
                <a:lnTo>
                  <a:pt x="22860" y="142112"/>
                </a:lnTo>
                <a:close/>
              </a:path>
              <a:path w="2939415" h="177164">
                <a:moveTo>
                  <a:pt x="23479" y="142319"/>
                </a:moveTo>
                <a:lnTo>
                  <a:pt x="24223" y="142748"/>
                </a:lnTo>
                <a:lnTo>
                  <a:pt x="24765" y="142748"/>
                </a:lnTo>
                <a:lnTo>
                  <a:pt x="23479" y="142319"/>
                </a:lnTo>
                <a:close/>
              </a:path>
              <a:path w="2939415" h="177164">
                <a:moveTo>
                  <a:pt x="23120" y="142112"/>
                </a:moveTo>
                <a:lnTo>
                  <a:pt x="22860" y="142112"/>
                </a:lnTo>
                <a:lnTo>
                  <a:pt x="23479" y="142319"/>
                </a:lnTo>
                <a:lnTo>
                  <a:pt x="23120" y="142112"/>
                </a:lnTo>
                <a:close/>
              </a:path>
              <a:path w="2939415" h="177164">
                <a:moveTo>
                  <a:pt x="15493" y="138303"/>
                </a:moveTo>
                <a:lnTo>
                  <a:pt x="17399" y="139573"/>
                </a:lnTo>
                <a:lnTo>
                  <a:pt x="16523" y="138749"/>
                </a:lnTo>
                <a:lnTo>
                  <a:pt x="15493" y="138303"/>
                </a:lnTo>
                <a:close/>
              </a:path>
              <a:path w="2939415" h="177164">
                <a:moveTo>
                  <a:pt x="16523" y="138749"/>
                </a:moveTo>
                <a:lnTo>
                  <a:pt x="17399" y="139573"/>
                </a:lnTo>
                <a:lnTo>
                  <a:pt x="18424" y="139573"/>
                </a:lnTo>
                <a:lnTo>
                  <a:pt x="16523" y="138749"/>
                </a:lnTo>
                <a:close/>
              </a:path>
              <a:path w="2939415" h="177164">
                <a:moveTo>
                  <a:pt x="12064" y="134366"/>
                </a:moveTo>
                <a:lnTo>
                  <a:pt x="13969" y="139192"/>
                </a:lnTo>
                <a:lnTo>
                  <a:pt x="13969" y="136345"/>
                </a:lnTo>
                <a:lnTo>
                  <a:pt x="13080" y="135509"/>
                </a:lnTo>
                <a:lnTo>
                  <a:pt x="12647" y="135000"/>
                </a:lnTo>
                <a:lnTo>
                  <a:pt x="12064" y="134366"/>
                </a:lnTo>
                <a:close/>
              </a:path>
              <a:path w="2939415" h="177164">
                <a:moveTo>
                  <a:pt x="13969" y="136345"/>
                </a:moveTo>
                <a:lnTo>
                  <a:pt x="13969" y="139192"/>
                </a:lnTo>
                <a:lnTo>
                  <a:pt x="16827" y="139192"/>
                </a:lnTo>
                <a:lnTo>
                  <a:pt x="15493" y="138303"/>
                </a:lnTo>
                <a:lnTo>
                  <a:pt x="16049" y="138303"/>
                </a:lnTo>
                <a:lnTo>
                  <a:pt x="13969" y="136345"/>
                </a:lnTo>
                <a:close/>
              </a:path>
              <a:path w="2939415" h="177164">
                <a:moveTo>
                  <a:pt x="16049" y="138303"/>
                </a:moveTo>
                <a:lnTo>
                  <a:pt x="15493" y="138303"/>
                </a:lnTo>
                <a:lnTo>
                  <a:pt x="16523" y="138749"/>
                </a:lnTo>
                <a:lnTo>
                  <a:pt x="16049" y="138303"/>
                </a:lnTo>
                <a:close/>
              </a:path>
              <a:path w="2939415" h="177164">
                <a:moveTo>
                  <a:pt x="13349" y="134366"/>
                </a:moveTo>
                <a:lnTo>
                  <a:pt x="12064" y="134366"/>
                </a:lnTo>
                <a:lnTo>
                  <a:pt x="12647" y="135000"/>
                </a:lnTo>
                <a:lnTo>
                  <a:pt x="13080" y="135509"/>
                </a:lnTo>
                <a:lnTo>
                  <a:pt x="13969" y="136345"/>
                </a:lnTo>
                <a:lnTo>
                  <a:pt x="13969" y="135000"/>
                </a:lnTo>
                <a:lnTo>
                  <a:pt x="13349" y="134366"/>
                </a:lnTo>
                <a:close/>
              </a:path>
              <a:path w="2939415" h="177164">
                <a:moveTo>
                  <a:pt x="8636" y="131572"/>
                </a:moveTo>
                <a:lnTo>
                  <a:pt x="5461" y="131572"/>
                </a:lnTo>
                <a:lnTo>
                  <a:pt x="16382" y="132080"/>
                </a:lnTo>
                <a:lnTo>
                  <a:pt x="12192" y="132080"/>
                </a:lnTo>
                <a:lnTo>
                  <a:pt x="8636" y="131572"/>
                </a:lnTo>
                <a:close/>
              </a:path>
              <a:path w="2939415" h="177164">
                <a:moveTo>
                  <a:pt x="1308480" y="42925"/>
                </a:moveTo>
                <a:lnTo>
                  <a:pt x="1190243" y="43434"/>
                </a:lnTo>
                <a:lnTo>
                  <a:pt x="949731" y="53975"/>
                </a:lnTo>
                <a:lnTo>
                  <a:pt x="952118" y="53975"/>
                </a:lnTo>
                <a:lnTo>
                  <a:pt x="832878" y="61975"/>
                </a:lnTo>
                <a:lnTo>
                  <a:pt x="833319" y="61975"/>
                </a:lnTo>
                <a:lnTo>
                  <a:pt x="617981" y="80010"/>
                </a:lnTo>
                <a:lnTo>
                  <a:pt x="200025" y="117729"/>
                </a:lnTo>
                <a:lnTo>
                  <a:pt x="146168" y="123269"/>
                </a:lnTo>
                <a:lnTo>
                  <a:pt x="102871" y="126617"/>
                </a:lnTo>
                <a:lnTo>
                  <a:pt x="68452" y="128905"/>
                </a:lnTo>
                <a:lnTo>
                  <a:pt x="43833" y="130800"/>
                </a:lnTo>
                <a:lnTo>
                  <a:pt x="15621" y="132080"/>
                </a:lnTo>
                <a:lnTo>
                  <a:pt x="216229" y="132080"/>
                </a:lnTo>
                <a:lnTo>
                  <a:pt x="427863" y="113792"/>
                </a:lnTo>
                <a:lnTo>
                  <a:pt x="519302" y="104901"/>
                </a:lnTo>
                <a:lnTo>
                  <a:pt x="836040" y="78359"/>
                </a:lnTo>
                <a:lnTo>
                  <a:pt x="953262" y="70485"/>
                </a:lnTo>
                <a:lnTo>
                  <a:pt x="1069244" y="64897"/>
                </a:lnTo>
                <a:lnTo>
                  <a:pt x="1068670" y="64897"/>
                </a:lnTo>
                <a:lnTo>
                  <a:pt x="1187415" y="60198"/>
                </a:lnTo>
                <a:lnTo>
                  <a:pt x="1131316" y="60198"/>
                </a:lnTo>
                <a:lnTo>
                  <a:pt x="2064954" y="59817"/>
                </a:lnTo>
                <a:lnTo>
                  <a:pt x="2082673" y="59182"/>
                </a:lnTo>
                <a:lnTo>
                  <a:pt x="2267462" y="48768"/>
                </a:lnTo>
                <a:lnTo>
                  <a:pt x="1754124" y="48768"/>
                </a:lnTo>
                <a:lnTo>
                  <a:pt x="1648615" y="48133"/>
                </a:lnTo>
                <a:lnTo>
                  <a:pt x="1429723" y="43434"/>
                </a:lnTo>
                <a:lnTo>
                  <a:pt x="1460203" y="43434"/>
                </a:lnTo>
                <a:lnTo>
                  <a:pt x="1308480" y="42925"/>
                </a:lnTo>
                <a:close/>
              </a:path>
              <a:path w="2939415" h="177164">
                <a:moveTo>
                  <a:pt x="48222" y="130469"/>
                </a:moveTo>
                <a:lnTo>
                  <a:pt x="41781" y="130800"/>
                </a:lnTo>
                <a:lnTo>
                  <a:pt x="43833" y="130800"/>
                </a:lnTo>
                <a:lnTo>
                  <a:pt x="48222" y="130469"/>
                </a:lnTo>
                <a:close/>
              </a:path>
              <a:path w="2939415" h="177164">
                <a:moveTo>
                  <a:pt x="117565" y="125482"/>
                </a:moveTo>
                <a:lnTo>
                  <a:pt x="101201" y="126617"/>
                </a:lnTo>
                <a:lnTo>
                  <a:pt x="102871" y="126617"/>
                </a:lnTo>
                <a:lnTo>
                  <a:pt x="117565" y="125482"/>
                </a:lnTo>
                <a:close/>
              </a:path>
              <a:path w="2939415" h="177164">
                <a:moveTo>
                  <a:pt x="2064954" y="59817"/>
                </a:moveTo>
                <a:lnTo>
                  <a:pt x="1308480" y="59817"/>
                </a:lnTo>
                <a:lnTo>
                  <a:pt x="1422146" y="60198"/>
                </a:lnTo>
                <a:lnTo>
                  <a:pt x="1533652" y="61975"/>
                </a:lnTo>
                <a:lnTo>
                  <a:pt x="1643379" y="64897"/>
                </a:lnTo>
                <a:lnTo>
                  <a:pt x="1776120" y="65659"/>
                </a:lnTo>
                <a:lnTo>
                  <a:pt x="1862454" y="65659"/>
                </a:lnTo>
                <a:lnTo>
                  <a:pt x="1972818" y="63119"/>
                </a:lnTo>
                <a:lnTo>
                  <a:pt x="2064954" y="59817"/>
                </a:lnTo>
                <a:close/>
              </a:path>
              <a:path w="2939415" h="177164">
                <a:moveTo>
                  <a:pt x="2798927" y="9651"/>
                </a:moveTo>
                <a:lnTo>
                  <a:pt x="2717122" y="9651"/>
                </a:lnTo>
                <a:lnTo>
                  <a:pt x="2639949" y="10922"/>
                </a:lnTo>
                <a:lnTo>
                  <a:pt x="2576068" y="12826"/>
                </a:lnTo>
                <a:lnTo>
                  <a:pt x="2575813" y="12826"/>
                </a:lnTo>
                <a:lnTo>
                  <a:pt x="2404872" y="22225"/>
                </a:lnTo>
                <a:lnTo>
                  <a:pt x="2193162" y="36449"/>
                </a:lnTo>
                <a:lnTo>
                  <a:pt x="2081910" y="42163"/>
                </a:lnTo>
                <a:lnTo>
                  <a:pt x="1972309" y="46228"/>
                </a:lnTo>
                <a:lnTo>
                  <a:pt x="1862201" y="48768"/>
                </a:lnTo>
                <a:lnTo>
                  <a:pt x="2267462" y="48768"/>
                </a:lnTo>
                <a:lnTo>
                  <a:pt x="2405887" y="39497"/>
                </a:lnTo>
                <a:lnTo>
                  <a:pt x="2576576" y="30239"/>
                </a:lnTo>
                <a:lnTo>
                  <a:pt x="2576093" y="30239"/>
                </a:lnTo>
                <a:lnTo>
                  <a:pt x="2635776" y="28575"/>
                </a:lnTo>
                <a:lnTo>
                  <a:pt x="2630220" y="28575"/>
                </a:lnTo>
                <a:lnTo>
                  <a:pt x="2731312" y="27305"/>
                </a:lnTo>
                <a:lnTo>
                  <a:pt x="2786507" y="27305"/>
                </a:lnTo>
                <a:lnTo>
                  <a:pt x="2903162" y="27050"/>
                </a:lnTo>
                <a:lnTo>
                  <a:pt x="2912179" y="25654"/>
                </a:lnTo>
                <a:lnTo>
                  <a:pt x="2911983" y="25654"/>
                </a:lnTo>
                <a:lnTo>
                  <a:pt x="2918459" y="25273"/>
                </a:lnTo>
                <a:lnTo>
                  <a:pt x="2919588" y="25273"/>
                </a:lnTo>
                <a:lnTo>
                  <a:pt x="2923765" y="24257"/>
                </a:lnTo>
                <a:lnTo>
                  <a:pt x="2923540" y="24257"/>
                </a:lnTo>
                <a:lnTo>
                  <a:pt x="2924809" y="24003"/>
                </a:lnTo>
                <a:lnTo>
                  <a:pt x="2925995" y="24003"/>
                </a:lnTo>
                <a:lnTo>
                  <a:pt x="2930652" y="23495"/>
                </a:lnTo>
                <a:lnTo>
                  <a:pt x="2933573" y="21462"/>
                </a:lnTo>
                <a:lnTo>
                  <a:pt x="2935086" y="18669"/>
                </a:lnTo>
                <a:lnTo>
                  <a:pt x="2914142" y="18669"/>
                </a:lnTo>
                <a:lnTo>
                  <a:pt x="2911547" y="17018"/>
                </a:lnTo>
                <a:lnTo>
                  <a:pt x="2911394" y="17018"/>
                </a:lnTo>
                <a:lnTo>
                  <a:pt x="2909870" y="12826"/>
                </a:lnTo>
                <a:lnTo>
                  <a:pt x="2909777" y="12573"/>
                </a:lnTo>
                <a:lnTo>
                  <a:pt x="2909677" y="12295"/>
                </a:lnTo>
                <a:lnTo>
                  <a:pt x="2909599" y="12083"/>
                </a:lnTo>
                <a:lnTo>
                  <a:pt x="2909528" y="11887"/>
                </a:lnTo>
                <a:lnTo>
                  <a:pt x="2909437" y="10922"/>
                </a:lnTo>
                <a:lnTo>
                  <a:pt x="2909681" y="10160"/>
                </a:lnTo>
                <a:lnTo>
                  <a:pt x="2909763" y="9906"/>
                </a:lnTo>
                <a:lnTo>
                  <a:pt x="2806954" y="9906"/>
                </a:lnTo>
                <a:lnTo>
                  <a:pt x="2798927" y="9651"/>
                </a:lnTo>
                <a:close/>
              </a:path>
              <a:path w="2939415" h="177164">
                <a:moveTo>
                  <a:pt x="2819654" y="27305"/>
                </a:moveTo>
                <a:lnTo>
                  <a:pt x="2786126" y="27305"/>
                </a:lnTo>
                <a:lnTo>
                  <a:pt x="2814973" y="28575"/>
                </a:lnTo>
                <a:lnTo>
                  <a:pt x="2939033" y="28575"/>
                </a:lnTo>
                <a:lnTo>
                  <a:pt x="2819654" y="27305"/>
                </a:lnTo>
                <a:close/>
              </a:path>
              <a:path w="2939415" h="177164">
                <a:moveTo>
                  <a:pt x="2893440" y="27305"/>
                </a:moveTo>
                <a:lnTo>
                  <a:pt x="2819654" y="27305"/>
                </a:lnTo>
                <a:lnTo>
                  <a:pt x="2939033" y="28575"/>
                </a:lnTo>
                <a:lnTo>
                  <a:pt x="2866262" y="28575"/>
                </a:lnTo>
                <a:lnTo>
                  <a:pt x="2893440" y="27305"/>
                </a:lnTo>
                <a:close/>
              </a:path>
              <a:path w="2939415" h="177164">
                <a:moveTo>
                  <a:pt x="2896615" y="27305"/>
                </a:moveTo>
                <a:lnTo>
                  <a:pt x="2893440" y="27305"/>
                </a:lnTo>
                <a:lnTo>
                  <a:pt x="2866262" y="28575"/>
                </a:lnTo>
                <a:lnTo>
                  <a:pt x="2887726" y="28575"/>
                </a:lnTo>
                <a:lnTo>
                  <a:pt x="2896615" y="27305"/>
                </a:lnTo>
                <a:close/>
              </a:path>
              <a:path w="2939415" h="177164">
                <a:moveTo>
                  <a:pt x="2903347" y="27050"/>
                </a:moveTo>
                <a:lnTo>
                  <a:pt x="2738424" y="27050"/>
                </a:lnTo>
                <a:lnTo>
                  <a:pt x="2722575" y="27305"/>
                </a:lnTo>
                <a:lnTo>
                  <a:pt x="2896615" y="27305"/>
                </a:lnTo>
                <a:lnTo>
                  <a:pt x="2887726" y="28575"/>
                </a:lnTo>
                <a:lnTo>
                  <a:pt x="2884188" y="28575"/>
                </a:lnTo>
                <a:lnTo>
                  <a:pt x="2903347" y="27050"/>
                </a:lnTo>
                <a:close/>
              </a:path>
              <a:path w="2939415" h="177164">
                <a:moveTo>
                  <a:pt x="2738424" y="27050"/>
                </a:moveTo>
                <a:lnTo>
                  <a:pt x="2674492" y="27050"/>
                </a:lnTo>
                <a:lnTo>
                  <a:pt x="2786507" y="27305"/>
                </a:lnTo>
                <a:lnTo>
                  <a:pt x="2722575" y="27305"/>
                </a:lnTo>
                <a:lnTo>
                  <a:pt x="2738424" y="27050"/>
                </a:lnTo>
                <a:close/>
              </a:path>
              <a:path w="2939415" h="177164">
                <a:moveTo>
                  <a:pt x="2924809" y="24003"/>
                </a:moveTo>
                <a:lnTo>
                  <a:pt x="2923540" y="24257"/>
                </a:lnTo>
                <a:lnTo>
                  <a:pt x="2923765" y="24257"/>
                </a:lnTo>
                <a:lnTo>
                  <a:pt x="2924809" y="24003"/>
                </a:lnTo>
                <a:close/>
              </a:path>
              <a:path w="2939415" h="177164">
                <a:moveTo>
                  <a:pt x="2925995" y="24003"/>
                </a:moveTo>
                <a:lnTo>
                  <a:pt x="2924809" y="24003"/>
                </a:lnTo>
                <a:lnTo>
                  <a:pt x="2923765" y="24257"/>
                </a:lnTo>
                <a:lnTo>
                  <a:pt x="2923540" y="24257"/>
                </a:lnTo>
                <a:lnTo>
                  <a:pt x="2925995" y="24003"/>
                </a:lnTo>
                <a:close/>
              </a:path>
              <a:path w="2939415" h="177164">
                <a:moveTo>
                  <a:pt x="2928620" y="0"/>
                </a:moveTo>
                <a:lnTo>
                  <a:pt x="2909316" y="11303"/>
                </a:lnTo>
                <a:lnTo>
                  <a:pt x="2911394" y="17018"/>
                </a:lnTo>
                <a:lnTo>
                  <a:pt x="2911547" y="17018"/>
                </a:lnTo>
                <a:lnTo>
                  <a:pt x="2914142" y="18669"/>
                </a:lnTo>
                <a:lnTo>
                  <a:pt x="2917190" y="18414"/>
                </a:lnTo>
                <a:lnTo>
                  <a:pt x="2923010" y="17780"/>
                </a:lnTo>
                <a:lnTo>
                  <a:pt x="2920619" y="17780"/>
                </a:lnTo>
                <a:lnTo>
                  <a:pt x="2918332" y="16129"/>
                </a:lnTo>
                <a:lnTo>
                  <a:pt x="2919587" y="16129"/>
                </a:lnTo>
                <a:lnTo>
                  <a:pt x="2917999" y="13588"/>
                </a:lnTo>
                <a:lnTo>
                  <a:pt x="2917190" y="13588"/>
                </a:lnTo>
                <a:lnTo>
                  <a:pt x="2917037" y="12826"/>
                </a:lnTo>
                <a:lnTo>
                  <a:pt x="2916935" y="12295"/>
                </a:lnTo>
                <a:lnTo>
                  <a:pt x="2916849" y="11887"/>
                </a:lnTo>
                <a:lnTo>
                  <a:pt x="2917107" y="11887"/>
                </a:lnTo>
                <a:lnTo>
                  <a:pt x="2917539" y="10160"/>
                </a:lnTo>
                <a:lnTo>
                  <a:pt x="2917666" y="9651"/>
                </a:lnTo>
                <a:lnTo>
                  <a:pt x="2917253" y="9651"/>
                </a:lnTo>
                <a:lnTo>
                  <a:pt x="2918015" y="8128"/>
                </a:lnTo>
                <a:lnTo>
                  <a:pt x="2918079" y="8000"/>
                </a:lnTo>
                <a:lnTo>
                  <a:pt x="2919514" y="8000"/>
                </a:lnTo>
                <a:lnTo>
                  <a:pt x="2922810" y="5714"/>
                </a:lnTo>
                <a:lnTo>
                  <a:pt x="2912999" y="5714"/>
                </a:lnTo>
                <a:lnTo>
                  <a:pt x="2916516" y="5508"/>
                </a:lnTo>
                <a:lnTo>
                  <a:pt x="2919842" y="4699"/>
                </a:lnTo>
                <a:lnTo>
                  <a:pt x="2919264" y="4699"/>
                </a:lnTo>
                <a:lnTo>
                  <a:pt x="2925191" y="4063"/>
                </a:lnTo>
                <a:lnTo>
                  <a:pt x="2933784" y="4063"/>
                </a:lnTo>
                <a:lnTo>
                  <a:pt x="2932176" y="1650"/>
                </a:lnTo>
                <a:lnTo>
                  <a:pt x="2928620" y="0"/>
                </a:lnTo>
                <a:close/>
              </a:path>
              <a:path w="2939415" h="177164">
                <a:moveTo>
                  <a:pt x="2919514" y="8000"/>
                </a:moveTo>
                <a:lnTo>
                  <a:pt x="2918079" y="8000"/>
                </a:lnTo>
                <a:lnTo>
                  <a:pt x="2917107" y="11887"/>
                </a:lnTo>
                <a:lnTo>
                  <a:pt x="2917058" y="12083"/>
                </a:lnTo>
                <a:lnTo>
                  <a:pt x="2919831" y="16519"/>
                </a:lnTo>
                <a:lnTo>
                  <a:pt x="2924661" y="17780"/>
                </a:lnTo>
                <a:lnTo>
                  <a:pt x="2923010" y="17780"/>
                </a:lnTo>
                <a:lnTo>
                  <a:pt x="2917190" y="18414"/>
                </a:lnTo>
                <a:lnTo>
                  <a:pt x="2914142" y="18669"/>
                </a:lnTo>
                <a:lnTo>
                  <a:pt x="2935086" y="18669"/>
                </a:lnTo>
                <a:lnTo>
                  <a:pt x="2935224" y="18414"/>
                </a:lnTo>
                <a:lnTo>
                  <a:pt x="2935743" y="17272"/>
                </a:lnTo>
                <a:lnTo>
                  <a:pt x="2935858" y="17018"/>
                </a:lnTo>
                <a:lnTo>
                  <a:pt x="2936816" y="12826"/>
                </a:lnTo>
                <a:lnTo>
                  <a:pt x="2936807" y="9651"/>
                </a:lnTo>
                <a:lnTo>
                  <a:pt x="2917133" y="9651"/>
                </a:lnTo>
                <a:lnTo>
                  <a:pt x="2919514" y="8000"/>
                </a:lnTo>
                <a:close/>
              </a:path>
              <a:path w="2939415" h="177164">
                <a:moveTo>
                  <a:pt x="2918332" y="16129"/>
                </a:moveTo>
                <a:lnTo>
                  <a:pt x="2920619" y="17780"/>
                </a:lnTo>
                <a:lnTo>
                  <a:pt x="2919831" y="16519"/>
                </a:lnTo>
                <a:lnTo>
                  <a:pt x="2918332" y="16129"/>
                </a:lnTo>
                <a:close/>
              </a:path>
              <a:path w="2939415" h="177164">
                <a:moveTo>
                  <a:pt x="2919831" y="16519"/>
                </a:moveTo>
                <a:lnTo>
                  <a:pt x="2920619" y="17780"/>
                </a:lnTo>
                <a:lnTo>
                  <a:pt x="2924661" y="17780"/>
                </a:lnTo>
                <a:lnTo>
                  <a:pt x="2919831" y="16519"/>
                </a:lnTo>
                <a:close/>
              </a:path>
              <a:path w="2939415" h="177164">
                <a:moveTo>
                  <a:pt x="2919587" y="16129"/>
                </a:moveTo>
                <a:lnTo>
                  <a:pt x="2918332" y="16129"/>
                </a:lnTo>
                <a:lnTo>
                  <a:pt x="2919831" y="16519"/>
                </a:lnTo>
                <a:lnTo>
                  <a:pt x="2919587" y="16129"/>
                </a:lnTo>
                <a:close/>
              </a:path>
              <a:path w="2939415" h="177164">
                <a:moveTo>
                  <a:pt x="2917058" y="12083"/>
                </a:moveTo>
                <a:lnTo>
                  <a:pt x="2917081" y="12826"/>
                </a:lnTo>
                <a:lnTo>
                  <a:pt x="2917190" y="13588"/>
                </a:lnTo>
                <a:lnTo>
                  <a:pt x="2917999" y="13588"/>
                </a:lnTo>
                <a:lnTo>
                  <a:pt x="2917058" y="12083"/>
                </a:lnTo>
                <a:close/>
              </a:path>
              <a:path w="2939415" h="177164">
                <a:moveTo>
                  <a:pt x="2916516" y="5508"/>
                </a:moveTo>
                <a:lnTo>
                  <a:pt x="2908681" y="5969"/>
                </a:lnTo>
                <a:lnTo>
                  <a:pt x="2909824" y="5969"/>
                </a:lnTo>
                <a:lnTo>
                  <a:pt x="2901332" y="7424"/>
                </a:lnTo>
                <a:lnTo>
                  <a:pt x="2900930" y="7424"/>
                </a:lnTo>
                <a:lnTo>
                  <a:pt x="2890306" y="8636"/>
                </a:lnTo>
                <a:lnTo>
                  <a:pt x="2878835" y="8636"/>
                </a:lnTo>
                <a:lnTo>
                  <a:pt x="2860717" y="9651"/>
                </a:lnTo>
                <a:lnTo>
                  <a:pt x="2823209" y="9651"/>
                </a:lnTo>
                <a:lnTo>
                  <a:pt x="2806700" y="9906"/>
                </a:lnTo>
                <a:lnTo>
                  <a:pt x="2909763" y="9906"/>
                </a:lnTo>
                <a:lnTo>
                  <a:pt x="2910331" y="8128"/>
                </a:lnTo>
                <a:lnTo>
                  <a:pt x="2912745" y="6350"/>
                </a:lnTo>
                <a:lnTo>
                  <a:pt x="2913637" y="5714"/>
                </a:lnTo>
                <a:lnTo>
                  <a:pt x="2915666" y="5714"/>
                </a:lnTo>
                <a:lnTo>
                  <a:pt x="2916516" y="5508"/>
                </a:lnTo>
                <a:close/>
              </a:path>
              <a:path w="2939415" h="177164">
                <a:moveTo>
                  <a:pt x="2918047" y="8128"/>
                </a:moveTo>
                <a:lnTo>
                  <a:pt x="2917761" y="8636"/>
                </a:lnTo>
                <a:lnTo>
                  <a:pt x="2917253" y="9651"/>
                </a:lnTo>
                <a:lnTo>
                  <a:pt x="2917666" y="9651"/>
                </a:lnTo>
                <a:lnTo>
                  <a:pt x="2917920" y="8636"/>
                </a:lnTo>
                <a:lnTo>
                  <a:pt x="2918047" y="8128"/>
                </a:lnTo>
                <a:close/>
              </a:path>
              <a:path w="2939415" h="177164">
                <a:moveTo>
                  <a:pt x="2933784" y="4063"/>
                </a:moveTo>
                <a:lnTo>
                  <a:pt x="2925191" y="4063"/>
                </a:lnTo>
                <a:lnTo>
                  <a:pt x="2917133" y="9651"/>
                </a:lnTo>
                <a:lnTo>
                  <a:pt x="2936807" y="9651"/>
                </a:lnTo>
                <a:lnTo>
                  <a:pt x="2936400" y="8128"/>
                </a:lnTo>
                <a:lnTo>
                  <a:pt x="2936367" y="8000"/>
                </a:lnTo>
                <a:lnTo>
                  <a:pt x="2935351" y="6350"/>
                </a:lnTo>
                <a:lnTo>
                  <a:pt x="2933784" y="4063"/>
                </a:lnTo>
                <a:close/>
              </a:path>
              <a:path w="2939415" h="177164">
                <a:moveTo>
                  <a:pt x="2925191" y="4063"/>
                </a:moveTo>
                <a:lnTo>
                  <a:pt x="2919264" y="4699"/>
                </a:lnTo>
                <a:lnTo>
                  <a:pt x="2919842" y="4699"/>
                </a:lnTo>
                <a:lnTo>
                  <a:pt x="2915666" y="5714"/>
                </a:lnTo>
                <a:lnTo>
                  <a:pt x="2917010" y="5508"/>
                </a:lnTo>
                <a:lnTo>
                  <a:pt x="2923108" y="5508"/>
                </a:lnTo>
                <a:lnTo>
                  <a:pt x="2925191" y="4063"/>
                </a:lnTo>
                <a:close/>
              </a:path>
              <a:path w="2939415" h="177164">
                <a:moveTo>
                  <a:pt x="2923108" y="5508"/>
                </a:moveTo>
                <a:lnTo>
                  <a:pt x="2917010" y="5508"/>
                </a:lnTo>
                <a:lnTo>
                  <a:pt x="2915666" y="5714"/>
                </a:lnTo>
                <a:lnTo>
                  <a:pt x="2922810" y="5714"/>
                </a:lnTo>
                <a:lnTo>
                  <a:pt x="2923108" y="55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3152" y="915416"/>
            <a:ext cx="2073910" cy="118745"/>
          </a:xfrm>
          <a:custGeom>
            <a:avLst/>
            <a:gdLst/>
            <a:ahLst/>
            <a:cxnLst/>
            <a:rect l="l" t="t" r="r" b="b"/>
            <a:pathLst>
              <a:path w="2073910" h="118744">
                <a:moveTo>
                  <a:pt x="22432" y="82099"/>
                </a:moveTo>
                <a:lnTo>
                  <a:pt x="60833" y="105029"/>
                </a:lnTo>
                <a:lnTo>
                  <a:pt x="61341" y="105410"/>
                </a:lnTo>
                <a:lnTo>
                  <a:pt x="72517" y="111633"/>
                </a:lnTo>
                <a:lnTo>
                  <a:pt x="83947" y="118237"/>
                </a:lnTo>
                <a:lnTo>
                  <a:pt x="87122" y="117475"/>
                </a:lnTo>
                <a:lnTo>
                  <a:pt x="89916" y="112649"/>
                </a:lnTo>
                <a:lnTo>
                  <a:pt x="89154" y="109600"/>
                </a:lnTo>
                <a:lnTo>
                  <a:pt x="86868" y="108076"/>
                </a:lnTo>
                <a:lnTo>
                  <a:pt x="77978" y="102616"/>
                </a:lnTo>
                <a:lnTo>
                  <a:pt x="77851" y="102488"/>
                </a:lnTo>
                <a:lnTo>
                  <a:pt x="66944" y="95979"/>
                </a:lnTo>
                <a:lnTo>
                  <a:pt x="55317" y="87630"/>
                </a:lnTo>
                <a:lnTo>
                  <a:pt x="54861" y="87321"/>
                </a:lnTo>
                <a:lnTo>
                  <a:pt x="31241" y="83947"/>
                </a:lnTo>
                <a:lnTo>
                  <a:pt x="31026" y="83947"/>
                </a:lnTo>
                <a:lnTo>
                  <a:pt x="22432" y="82099"/>
                </a:lnTo>
                <a:close/>
              </a:path>
              <a:path w="2073910" h="118744">
                <a:moveTo>
                  <a:pt x="20210" y="68754"/>
                </a:moveTo>
                <a:lnTo>
                  <a:pt x="20701" y="69087"/>
                </a:lnTo>
                <a:lnTo>
                  <a:pt x="20954" y="69087"/>
                </a:lnTo>
                <a:lnTo>
                  <a:pt x="24003" y="70104"/>
                </a:lnTo>
                <a:lnTo>
                  <a:pt x="24638" y="70358"/>
                </a:lnTo>
                <a:lnTo>
                  <a:pt x="34009" y="74739"/>
                </a:lnTo>
                <a:lnTo>
                  <a:pt x="34226" y="74739"/>
                </a:lnTo>
                <a:lnTo>
                  <a:pt x="34788" y="75184"/>
                </a:lnTo>
                <a:lnTo>
                  <a:pt x="44069" y="80010"/>
                </a:lnTo>
                <a:lnTo>
                  <a:pt x="54861" y="87321"/>
                </a:lnTo>
                <a:lnTo>
                  <a:pt x="57022" y="87630"/>
                </a:lnTo>
                <a:lnTo>
                  <a:pt x="56642" y="87630"/>
                </a:lnTo>
                <a:lnTo>
                  <a:pt x="94742" y="90550"/>
                </a:lnTo>
                <a:lnTo>
                  <a:pt x="152428" y="94107"/>
                </a:lnTo>
                <a:lnTo>
                  <a:pt x="223139" y="94107"/>
                </a:lnTo>
                <a:lnTo>
                  <a:pt x="306324" y="93091"/>
                </a:lnTo>
                <a:lnTo>
                  <a:pt x="397824" y="89756"/>
                </a:lnTo>
                <a:lnTo>
                  <a:pt x="398704" y="89756"/>
                </a:lnTo>
                <a:lnTo>
                  <a:pt x="504317" y="83947"/>
                </a:lnTo>
                <a:lnTo>
                  <a:pt x="551681" y="80772"/>
                </a:lnTo>
                <a:lnTo>
                  <a:pt x="155754" y="80772"/>
                </a:lnTo>
                <a:lnTo>
                  <a:pt x="102568" y="77850"/>
                </a:lnTo>
                <a:lnTo>
                  <a:pt x="100953" y="77850"/>
                </a:lnTo>
                <a:lnTo>
                  <a:pt x="58520" y="74739"/>
                </a:lnTo>
                <a:lnTo>
                  <a:pt x="32521" y="71314"/>
                </a:lnTo>
                <a:lnTo>
                  <a:pt x="32234" y="71314"/>
                </a:lnTo>
                <a:lnTo>
                  <a:pt x="20210" y="68754"/>
                </a:lnTo>
                <a:close/>
              </a:path>
              <a:path w="2073910" h="118744">
                <a:moveTo>
                  <a:pt x="20066" y="81153"/>
                </a:moveTo>
                <a:lnTo>
                  <a:pt x="22432" y="82099"/>
                </a:lnTo>
                <a:lnTo>
                  <a:pt x="31026" y="83947"/>
                </a:lnTo>
                <a:lnTo>
                  <a:pt x="31241" y="83947"/>
                </a:lnTo>
                <a:lnTo>
                  <a:pt x="54861" y="87321"/>
                </a:lnTo>
                <a:lnTo>
                  <a:pt x="46131" y="81407"/>
                </a:lnTo>
                <a:lnTo>
                  <a:pt x="20955" y="81407"/>
                </a:lnTo>
                <a:lnTo>
                  <a:pt x="20066" y="81153"/>
                </a:lnTo>
                <a:close/>
              </a:path>
              <a:path w="2073910" h="118744">
                <a:moveTo>
                  <a:pt x="6349" y="77088"/>
                </a:moveTo>
                <a:lnTo>
                  <a:pt x="5460" y="77088"/>
                </a:lnTo>
                <a:lnTo>
                  <a:pt x="8636" y="78359"/>
                </a:lnTo>
                <a:lnTo>
                  <a:pt x="15875" y="80772"/>
                </a:lnTo>
                <a:lnTo>
                  <a:pt x="16256" y="80772"/>
                </a:lnTo>
                <a:lnTo>
                  <a:pt x="22432" y="82099"/>
                </a:lnTo>
                <a:lnTo>
                  <a:pt x="20700" y="81407"/>
                </a:lnTo>
                <a:lnTo>
                  <a:pt x="20955" y="81407"/>
                </a:lnTo>
                <a:lnTo>
                  <a:pt x="18052" y="80772"/>
                </a:lnTo>
                <a:lnTo>
                  <a:pt x="14732" y="80010"/>
                </a:lnTo>
                <a:lnTo>
                  <a:pt x="13335" y="79629"/>
                </a:lnTo>
                <a:lnTo>
                  <a:pt x="11395" y="78612"/>
                </a:lnTo>
                <a:lnTo>
                  <a:pt x="10668" y="78359"/>
                </a:lnTo>
                <a:lnTo>
                  <a:pt x="9397" y="77850"/>
                </a:lnTo>
                <a:lnTo>
                  <a:pt x="6349" y="77088"/>
                </a:lnTo>
                <a:close/>
              </a:path>
              <a:path w="2073910" h="118744">
                <a:moveTo>
                  <a:pt x="40894" y="78359"/>
                </a:moveTo>
                <a:lnTo>
                  <a:pt x="10910" y="78359"/>
                </a:lnTo>
                <a:lnTo>
                  <a:pt x="13335" y="79629"/>
                </a:lnTo>
                <a:lnTo>
                  <a:pt x="14732" y="80010"/>
                </a:lnTo>
                <a:lnTo>
                  <a:pt x="18052" y="80772"/>
                </a:lnTo>
                <a:lnTo>
                  <a:pt x="20955" y="81407"/>
                </a:lnTo>
                <a:lnTo>
                  <a:pt x="20701" y="81407"/>
                </a:lnTo>
                <a:lnTo>
                  <a:pt x="20066" y="81153"/>
                </a:lnTo>
                <a:lnTo>
                  <a:pt x="45756" y="81153"/>
                </a:lnTo>
                <a:lnTo>
                  <a:pt x="44069" y="80010"/>
                </a:lnTo>
                <a:lnTo>
                  <a:pt x="40894" y="78359"/>
                </a:lnTo>
                <a:close/>
              </a:path>
              <a:path w="2073910" h="118744">
                <a:moveTo>
                  <a:pt x="45756" y="81153"/>
                </a:moveTo>
                <a:lnTo>
                  <a:pt x="20066" y="81153"/>
                </a:lnTo>
                <a:lnTo>
                  <a:pt x="20955" y="81407"/>
                </a:lnTo>
                <a:lnTo>
                  <a:pt x="46131" y="81407"/>
                </a:lnTo>
                <a:lnTo>
                  <a:pt x="45756" y="81153"/>
                </a:lnTo>
                <a:close/>
              </a:path>
              <a:path w="2073910" h="118744">
                <a:moveTo>
                  <a:pt x="1667383" y="0"/>
                </a:moveTo>
                <a:lnTo>
                  <a:pt x="1556639" y="0"/>
                </a:lnTo>
                <a:lnTo>
                  <a:pt x="1436116" y="3683"/>
                </a:lnTo>
                <a:lnTo>
                  <a:pt x="1306702" y="9779"/>
                </a:lnTo>
                <a:lnTo>
                  <a:pt x="1021487" y="29083"/>
                </a:lnTo>
                <a:lnTo>
                  <a:pt x="1021694" y="29083"/>
                </a:lnTo>
                <a:lnTo>
                  <a:pt x="503428" y="69723"/>
                </a:lnTo>
                <a:lnTo>
                  <a:pt x="399796" y="75564"/>
                </a:lnTo>
                <a:lnTo>
                  <a:pt x="305806" y="79253"/>
                </a:lnTo>
                <a:lnTo>
                  <a:pt x="195283" y="80772"/>
                </a:lnTo>
                <a:lnTo>
                  <a:pt x="551681" y="80772"/>
                </a:lnTo>
                <a:lnTo>
                  <a:pt x="619887" y="76200"/>
                </a:lnTo>
                <a:lnTo>
                  <a:pt x="1166140" y="33782"/>
                </a:lnTo>
                <a:lnTo>
                  <a:pt x="1165839" y="33782"/>
                </a:lnTo>
                <a:lnTo>
                  <a:pt x="1307464" y="25019"/>
                </a:lnTo>
                <a:lnTo>
                  <a:pt x="1436624" y="18923"/>
                </a:lnTo>
                <a:lnTo>
                  <a:pt x="1557147" y="15367"/>
                </a:lnTo>
                <a:lnTo>
                  <a:pt x="2061694" y="15367"/>
                </a:lnTo>
                <a:lnTo>
                  <a:pt x="2061895" y="15112"/>
                </a:lnTo>
                <a:lnTo>
                  <a:pt x="2063115" y="15112"/>
                </a:lnTo>
                <a:lnTo>
                  <a:pt x="2052701" y="14097"/>
                </a:lnTo>
                <a:lnTo>
                  <a:pt x="2054840" y="14097"/>
                </a:lnTo>
                <a:lnTo>
                  <a:pt x="2001901" y="11430"/>
                </a:lnTo>
                <a:lnTo>
                  <a:pt x="1907286" y="5334"/>
                </a:lnTo>
                <a:lnTo>
                  <a:pt x="1842008" y="2159"/>
                </a:lnTo>
                <a:lnTo>
                  <a:pt x="1762633" y="381"/>
                </a:lnTo>
                <a:lnTo>
                  <a:pt x="1667383" y="0"/>
                </a:lnTo>
                <a:close/>
              </a:path>
              <a:path w="2073910" h="118744">
                <a:moveTo>
                  <a:pt x="3683" y="75564"/>
                </a:moveTo>
                <a:lnTo>
                  <a:pt x="4445" y="76200"/>
                </a:lnTo>
                <a:lnTo>
                  <a:pt x="5775" y="77088"/>
                </a:lnTo>
                <a:lnTo>
                  <a:pt x="6349" y="77088"/>
                </a:lnTo>
                <a:lnTo>
                  <a:pt x="9397" y="77850"/>
                </a:lnTo>
                <a:lnTo>
                  <a:pt x="11303" y="78612"/>
                </a:lnTo>
                <a:lnTo>
                  <a:pt x="10879" y="78359"/>
                </a:lnTo>
                <a:lnTo>
                  <a:pt x="40894" y="78359"/>
                </a:lnTo>
                <a:lnTo>
                  <a:pt x="39917" y="77850"/>
                </a:lnTo>
                <a:lnTo>
                  <a:pt x="5994" y="77850"/>
                </a:lnTo>
                <a:lnTo>
                  <a:pt x="8890" y="77088"/>
                </a:lnTo>
                <a:lnTo>
                  <a:pt x="9652" y="76835"/>
                </a:lnTo>
                <a:lnTo>
                  <a:pt x="3683" y="75564"/>
                </a:lnTo>
                <a:close/>
              </a:path>
              <a:path w="2073910" h="118744">
                <a:moveTo>
                  <a:pt x="6477" y="63626"/>
                </a:moveTo>
                <a:lnTo>
                  <a:pt x="3937" y="64388"/>
                </a:lnTo>
                <a:lnTo>
                  <a:pt x="2159" y="66167"/>
                </a:lnTo>
                <a:lnTo>
                  <a:pt x="1378" y="67067"/>
                </a:lnTo>
                <a:lnTo>
                  <a:pt x="233" y="70104"/>
                </a:lnTo>
                <a:lnTo>
                  <a:pt x="72" y="70358"/>
                </a:lnTo>
                <a:lnTo>
                  <a:pt x="0" y="70738"/>
                </a:lnTo>
                <a:lnTo>
                  <a:pt x="889" y="73025"/>
                </a:lnTo>
                <a:lnTo>
                  <a:pt x="1333" y="74231"/>
                </a:lnTo>
                <a:lnTo>
                  <a:pt x="2159" y="75184"/>
                </a:lnTo>
                <a:lnTo>
                  <a:pt x="3107" y="76200"/>
                </a:lnTo>
                <a:lnTo>
                  <a:pt x="3604" y="76835"/>
                </a:lnTo>
                <a:lnTo>
                  <a:pt x="3937" y="77088"/>
                </a:lnTo>
                <a:lnTo>
                  <a:pt x="6984" y="77850"/>
                </a:lnTo>
                <a:lnTo>
                  <a:pt x="7366" y="77850"/>
                </a:lnTo>
                <a:lnTo>
                  <a:pt x="5460" y="77088"/>
                </a:lnTo>
                <a:lnTo>
                  <a:pt x="5775" y="77088"/>
                </a:lnTo>
                <a:lnTo>
                  <a:pt x="4445" y="76200"/>
                </a:lnTo>
                <a:lnTo>
                  <a:pt x="3683" y="75564"/>
                </a:lnTo>
                <a:lnTo>
                  <a:pt x="35520" y="75564"/>
                </a:lnTo>
                <a:lnTo>
                  <a:pt x="34788" y="75184"/>
                </a:lnTo>
                <a:lnTo>
                  <a:pt x="34226" y="74739"/>
                </a:lnTo>
                <a:lnTo>
                  <a:pt x="34009" y="74739"/>
                </a:lnTo>
                <a:lnTo>
                  <a:pt x="24638" y="70358"/>
                </a:lnTo>
                <a:lnTo>
                  <a:pt x="24003" y="70104"/>
                </a:lnTo>
                <a:lnTo>
                  <a:pt x="20954" y="69087"/>
                </a:lnTo>
                <a:lnTo>
                  <a:pt x="20701" y="69087"/>
                </a:lnTo>
                <a:lnTo>
                  <a:pt x="19937" y="68754"/>
                </a:lnTo>
                <a:lnTo>
                  <a:pt x="20210" y="68754"/>
                </a:lnTo>
                <a:lnTo>
                  <a:pt x="18199" y="68325"/>
                </a:lnTo>
                <a:lnTo>
                  <a:pt x="18414" y="68325"/>
                </a:lnTo>
                <a:lnTo>
                  <a:pt x="15366" y="67310"/>
                </a:lnTo>
                <a:lnTo>
                  <a:pt x="13335" y="67310"/>
                </a:lnTo>
                <a:lnTo>
                  <a:pt x="11176" y="65659"/>
                </a:lnTo>
                <a:lnTo>
                  <a:pt x="11366" y="65659"/>
                </a:lnTo>
                <a:lnTo>
                  <a:pt x="9652" y="64516"/>
                </a:lnTo>
                <a:lnTo>
                  <a:pt x="8890" y="64388"/>
                </a:lnTo>
                <a:lnTo>
                  <a:pt x="6477" y="63626"/>
                </a:lnTo>
                <a:close/>
              </a:path>
              <a:path w="2073910" h="118744">
                <a:moveTo>
                  <a:pt x="35520" y="75564"/>
                </a:moveTo>
                <a:lnTo>
                  <a:pt x="3683" y="75564"/>
                </a:lnTo>
                <a:lnTo>
                  <a:pt x="9652" y="76835"/>
                </a:lnTo>
                <a:lnTo>
                  <a:pt x="8890" y="77088"/>
                </a:lnTo>
                <a:lnTo>
                  <a:pt x="5994" y="77850"/>
                </a:lnTo>
                <a:lnTo>
                  <a:pt x="39917" y="77850"/>
                </a:lnTo>
                <a:lnTo>
                  <a:pt x="35520" y="75564"/>
                </a:lnTo>
                <a:close/>
              </a:path>
              <a:path w="2073910" h="118744">
                <a:moveTo>
                  <a:pt x="1333" y="74231"/>
                </a:moveTo>
                <a:lnTo>
                  <a:pt x="1684" y="75184"/>
                </a:lnTo>
                <a:lnTo>
                  <a:pt x="1944" y="75564"/>
                </a:lnTo>
                <a:lnTo>
                  <a:pt x="3604" y="76835"/>
                </a:lnTo>
                <a:lnTo>
                  <a:pt x="3107" y="76200"/>
                </a:lnTo>
                <a:lnTo>
                  <a:pt x="2159" y="75184"/>
                </a:lnTo>
                <a:lnTo>
                  <a:pt x="1333" y="74231"/>
                </a:lnTo>
                <a:close/>
              </a:path>
              <a:path w="2073910" h="118744">
                <a:moveTo>
                  <a:pt x="223" y="71314"/>
                </a:moveTo>
                <a:lnTo>
                  <a:pt x="457" y="73025"/>
                </a:lnTo>
                <a:lnTo>
                  <a:pt x="508" y="73279"/>
                </a:lnTo>
                <a:lnTo>
                  <a:pt x="1333" y="74231"/>
                </a:lnTo>
                <a:lnTo>
                  <a:pt x="223" y="71314"/>
                </a:lnTo>
                <a:close/>
              </a:path>
              <a:path w="2073910" h="118744">
                <a:moveTo>
                  <a:pt x="1284" y="67310"/>
                </a:moveTo>
                <a:lnTo>
                  <a:pt x="287" y="68325"/>
                </a:lnTo>
                <a:lnTo>
                  <a:pt x="193" y="69723"/>
                </a:lnTo>
                <a:lnTo>
                  <a:pt x="120" y="70104"/>
                </a:lnTo>
                <a:lnTo>
                  <a:pt x="374" y="69723"/>
                </a:lnTo>
                <a:lnTo>
                  <a:pt x="1284" y="67310"/>
                </a:lnTo>
                <a:close/>
              </a:path>
              <a:path w="2073910" h="118744">
                <a:moveTo>
                  <a:pt x="19953" y="68754"/>
                </a:moveTo>
                <a:lnTo>
                  <a:pt x="20701" y="69087"/>
                </a:lnTo>
                <a:lnTo>
                  <a:pt x="20954" y="69087"/>
                </a:lnTo>
                <a:lnTo>
                  <a:pt x="19953" y="68754"/>
                </a:lnTo>
                <a:close/>
              </a:path>
              <a:path w="2073910" h="118744">
                <a:moveTo>
                  <a:pt x="18414" y="68325"/>
                </a:moveTo>
                <a:lnTo>
                  <a:pt x="18199" y="68325"/>
                </a:lnTo>
                <a:lnTo>
                  <a:pt x="20210" y="68754"/>
                </a:lnTo>
                <a:lnTo>
                  <a:pt x="19699" y="68754"/>
                </a:lnTo>
                <a:lnTo>
                  <a:pt x="18414" y="68325"/>
                </a:lnTo>
                <a:close/>
              </a:path>
              <a:path w="2073910" h="118744">
                <a:moveTo>
                  <a:pt x="10903" y="64388"/>
                </a:moveTo>
                <a:lnTo>
                  <a:pt x="8890" y="64388"/>
                </a:lnTo>
                <a:lnTo>
                  <a:pt x="9652" y="64516"/>
                </a:lnTo>
                <a:lnTo>
                  <a:pt x="11366" y="65659"/>
                </a:lnTo>
                <a:lnTo>
                  <a:pt x="11980" y="66039"/>
                </a:lnTo>
                <a:lnTo>
                  <a:pt x="13588" y="66801"/>
                </a:lnTo>
                <a:lnTo>
                  <a:pt x="13842" y="66801"/>
                </a:lnTo>
                <a:lnTo>
                  <a:pt x="19699" y="68754"/>
                </a:lnTo>
                <a:lnTo>
                  <a:pt x="19001" y="68325"/>
                </a:lnTo>
                <a:lnTo>
                  <a:pt x="17162" y="67067"/>
                </a:lnTo>
                <a:lnTo>
                  <a:pt x="14238" y="65659"/>
                </a:lnTo>
                <a:lnTo>
                  <a:pt x="13081" y="65150"/>
                </a:lnTo>
                <a:lnTo>
                  <a:pt x="10903" y="64388"/>
                </a:lnTo>
                <a:close/>
              </a:path>
              <a:path w="2073910" h="118744">
                <a:moveTo>
                  <a:pt x="18959" y="68325"/>
                </a:moveTo>
                <a:lnTo>
                  <a:pt x="19640" y="68754"/>
                </a:lnTo>
                <a:lnTo>
                  <a:pt x="19937" y="68754"/>
                </a:lnTo>
                <a:lnTo>
                  <a:pt x="18959" y="68325"/>
                </a:lnTo>
                <a:close/>
              </a:path>
              <a:path w="2073910" h="118744">
                <a:moveTo>
                  <a:pt x="13842" y="66801"/>
                </a:moveTo>
                <a:lnTo>
                  <a:pt x="12911" y="66801"/>
                </a:lnTo>
                <a:lnTo>
                  <a:pt x="13335" y="67310"/>
                </a:lnTo>
                <a:lnTo>
                  <a:pt x="15366" y="67310"/>
                </a:lnTo>
                <a:lnTo>
                  <a:pt x="13842" y="66801"/>
                </a:lnTo>
                <a:close/>
              </a:path>
              <a:path w="2073910" h="118744">
                <a:moveTo>
                  <a:pt x="3809" y="64516"/>
                </a:moveTo>
                <a:lnTo>
                  <a:pt x="2940" y="65150"/>
                </a:lnTo>
                <a:lnTo>
                  <a:pt x="1778" y="66039"/>
                </a:lnTo>
                <a:lnTo>
                  <a:pt x="1481" y="66801"/>
                </a:lnTo>
                <a:lnTo>
                  <a:pt x="1378" y="67067"/>
                </a:lnTo>
                <a:lnTo>
                  <a:pt x="2159" y="66167"/>
                </a:lnTo>
                <a:lnTo>
                  <a:pt x="3809" y="64516"/>
                </a:lnTo>
                <a:close/>
              </a:path>
              <a:path w="2073910" h="118744">
                <a:moveTo>
                  <a:pt x="11176" y="65659"/>
                </a:moveTo>
                <a:lnTo>
                  <a:pt x="13018" y="67067"/>
                </a:lnTo>
                <a:lnTo>
                  <a:pt x="12911" y="66801"/>
                </a:lnTo>
                <a:lnTo>
                  <a:pt x="13080" y="66801"/>
                </a:lnTo>
                <a:lnTo>
                  <a:pt x="11937" y="66039"/>
                </a:lnTo>
                <a:lnTo>
                  <a:pt x="11176" y="65659"/>
                </a:lnTo>
                <a:close/>
              </a:path>
              <a:path w="2073910" h="118744">
                <a:moveTo>
                  <a:pt x="12248" y="66167"/>
                </a:moveTo>
                <a:lnTo>
                  <a:pt x="13080" y="66801"/>
                </a:lnTo>
                <a:lnTo>
                  <a:pt x="13588" y="66801"/>
                </a:lnTo>
                <a:lnTo>
                  <a:pt x="12248" y="66167"/>
                </a:lnTo>
                <a:close/>
              </a:path>
              <a:path w="2073910" h="118744">
                <a:moveTo>
                  <a:pt x="11366" y="65659"/>
                </a:moveTo>
                <a:lnTo>
                  <a:pt x="11176" y="65659"/>
                </a:lnTo>
                <a:lnTo>
                  <a:pt x="11980" y="66039"/>
                </a:lnTo>
                <a:lnTo>
                  <a:pt x="11366" y="65659"/>
                </a:lnTo>
                <a:close/>
              </a:path>
              <a:path w="2073910" h="118744">
                <a:moveTo>
                  <a:pt x="2065782" y="14350"/>
                </a:moveTo>
                <a:lnTo>
                  <a:pt x="2061895" y="15112"/>
                </a:lnTo>
                <a:lnTo>
                  <a:pt x="2059686" y="17907"/>
                </a:lnTo>
                <a:lnTo>
                  <a:pt x="2058670" y="18923"/>
                </a:lnTo>
                <a:lnTo>
                  <a:pt x="2058806" y="18923"/>
                </a:lnTo>
                <a:lnTo>
                  <a:pt x="2052574" y="25654"/>
                </a:lnTo>
                <a:lnTo>
                  <a:pt x="2051050" y="27432"/>
                </a:lnTo>
                <a:lnTo>
                  <a:pt x="2050923" y="29972"/>
                </a:lnTo>
                <a:lnTo>
                  <a:pt x="2053717" y="33782"/>
                </a:lnTo>
                <a:lnTo>
                  <a:pt x="2056384" y="34289"/>
                </a:lnTo>
                <a:lnTo>
                  <a:pt x="2063789" y="30587"/>
                </a:lnTo>
                <a:lnTo>
                  <a:pt x="2062703" y="30587"/>
                </a:lnTo>
                <a:lnTo>
                  <a:pt x="2051427" y="29500"/>
                </a:lnTo>
                <a:lnTo>
                  <a:pt x="2061609" y="29500"/>
                </a:lnTo>
                <a:lnTo>
                  <a:pt x="2060913" y="29083"/>
                </a:lnTo>
                <a:lnTo>
                  <a:pt x="2070167" y="29083"/>
                </a:lnTo>
                <a:lnTo>
                  <a:pt x="2072496" y="26999"/>
                </a:lnTo>
                <a:lnTo>
                  <a:pt x="2072936" y="25019"/>
                </a:lnTo>
                <a:lnTo>
                  <a:pt x="2073605" y="22301"/>
                </a:lnTo>
                <a:lnTo>
                  <a:pt x="2071819" y="17538"/>
                </a:lnTo>
                <a:lnTo>
                  <a:pt x="2071711" y="17252"/>
                </a:lnTo>
                <a:lnTo>
                  <a:pt x="2068957" y="15875"/>
                </a:lnTo>
                <a:lnTo>
                  <a:pt x="2065782" y="14350"/>
                </a:lnTo>
                <a:close/>
              </a:path>
              <a:path w="2073910" h="118744">
                <a:moveTo>
                  <a:pt x="2070167" y="29083"/>
                </a:moveTo>
                <a:lnTo>
                  <a:pt x="2066798" y="29083"/>
                </a:lnTo>
                <a:lnTo>
                  <a:pt x="2063789" y="30587"/>
                </a:lnTo>
                <a:lnTo>
                  <a:pt x="2064893" y="31114"/>
                </a:lnTo>
                <a:lnTo>
                  <a:pt x="2068322" y="30734"/>
                </a:lnTo>
                <a:lnTo>
                  <a:pt x="2070167" y="29083"/>
                </a:lnTo>
                <a:close/>
              </a:path>
              <a:path w="2073910" h="118744">
                <a:moveTo>
                  <a:pt x="2061609" y="29500"/>
                </a:moveTo>
                <a:lnTo>
                  <a:pt x="2051427" y="29500"/>
                </a:lnTo>
                <a:lnTo>
                  <a:pt x="2062703" y="30587"/>
                </a:lnTo>
                <a:lnTo>
                  <a:pt x="2063789" y="30587"/>
                </a:lnTo>
                <a:lnTo>
                  <a:pt x="2061972" y="29718"/>
                </a:lnTo>
                <a:lnTo>
                  <a:pt x="2061609" y="29500"/>
                </a:lnTo>
                <a:close/>
              </a:path>
              <a:path w="2073910" h="118744">
                <a:moveTo>
                  <a:pt x="2066798" y="29083"/>
                </a:moveTo>
                <a:lnTo>
                  <a:pt x="2060913" y="29083"/>
                </a:lnTo>
                <a:lnTo>
                  <a:pt x="2061972" y="29718"/>
                </a:lnTo>
                <a:lnTo>
                  <a:pt x="2063789" y="30587"/>
                </a:lnTo>
                <a:lnTo>
                  <a:pt x="2066798" y="29083"/>
                </a:lnTo>
                <a:close/>
              </a:path>
              <a:path w="2073910" h="118744">
                <a:moveTo>
                  <a:pt x="2072496" y="26999"/>
                </a:moveTo>
                <a:lnTo>
                  <a:pt x="2068486" y="30587"/>
                </a:lnTo>
                <a:lnTo>
                  <a:pt x="2068942" y="30587"/>
                </a:lnTo>
                <a:lnTo>
                  <a:pt x="2072259" y="28067"/>
                </a:lnTo>
                <a:lnTo>
                  <a:pt x="2072400" y="27432"/>
                </a:lnTo>
                <a:lnTo>
                  <a:pt x="2072496" y="26999"/>
                </a:lnTo>
                <a:close/>
              </a:path>
              <a:path w="2073910" h="118744">
                <a:moveTo>
                  <a:pt x="2061694" y="15367"/>
                </a:moveTo>
                <a:lnTo>
                  <a:pt x="1667383" y="15367"/>
                </a:lnTo>
                <a:lnTo>
                  <a:pt x="1794044" y="15875"/>
                </a:lnTo>
                <a:lnTo>
                  <a:pt x="1767912" y="15875"/>
                </a:lnTo>
                <a:lnTo>
                  <a:pt x="1842072" y="17538"/>
                </a:lnTo>
                <a:lnTo>
                  <a:pt x="1841499" y="17538"/>
                </a:lnTo>
                <a:lnTo>
                  <a:pt x="1906397" y="20828"/>
                </a:lnTo>
                <a:lnTo>
                  <a:pt x="2002134" y="26999"/>
                </a:lnTo>
                <a:lnTo>
                  <a:pt x="2002502" y="26999"/>
                </a:lnTo>
                <a:lnTo>
                  <a:pt x="2052153" y="29500"/>
                </a:lnTo>
                <a:lnTo>
                  <a:pt x="2050946" y="29500"/>
                </a:lnTo>
                <a:lnTo>
                  <a:pt x="2051050" y="27432"/>
                </a:lnTo>
                <a:lnTo>
                  <a:pt x="2052574" y="25654"/>
                </a:lnTo>
                <a:lnTo>
                  <a:pt x="2058806" y="18923"/>
                </a:lnTo>
                <a:lnTo>
                  <a:pt x="2058670" y="18923"/>
                </a:lnTo>
                <a:lnTo>
                  <a:pt x="2059686" y="17907"/>
                </a:lnTo>
                <a:lnTo>
                  <a:pt x="2061694" y="15367"/>
                </a:lnTo>
                <a:close/>
              </a:path>
              <a:path w="2073910" h="118744">
                <a:moveTo>
                  <a:pt x="2073605" y="22301"/>
                </a:moveTo>
                <a:lnTo>
                  <a:pt x="2073148" y="24130"/>
                </a:lnTo>
                <a:lnTo>
                  <a:pt x="2072496" y="26999"/>
                </a:lnTo>
                <a:lnTo>
                  <a:pt x="2073148" y="26416"/>
                </a:lnTo>
                <a:lnTo>
                  <a:pt x="2073910" y="23113"/>
                </a:lnTo>
                <a:lnTo>
                  <a:pt x="2073605" y="22301"/>
                </a:lnTo>
                <a:close/>
              </a:path>
              <a:path w="2073910" h="118744">
                <a:moveTo>
                  <a:pt x="2071711" y="17252"/>
                </a:moveTo>
                <a:lnTo>
                  <a:pt x="2073605" y="22301"/>
                </a:lnTo>
                <a:lnTo>
                  <a:pt x="2073910" y="21082"/>
                </a:lnTo>
                <a:lnTo>
                  <a:pt x="2072264" y="17538"/>
                </a:lnTo>
                <a:lnTo>
                  <a:pt x="2071711" y="17252"/>
                </a:lnTo>
                <a:close/>
              </a:path>
              <a:path w="2073910" h="118744">
                <a:moveTo>
                  <a:pt x="2068830" y="15112"/>
                </a:moveTo>
                <a:lnTo>
                  <a:pt x="2067369" y="15112"/>
                </a:lnTo>
                <a:lnTo>
                  <a:pt x="2068957" y="15875"/>
                </a:lnTo>
                <a:lnTo>
                  <a:pt x="2071711" y="17252"/>
                </a:lnTo>
                <a:lnTo>
                  <a:pt x="2071624" y="17018"/>
                </a:lnTo>
                <a:lnTo>
                  <a:pt x="2068830" y="151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Last </a:t>
            </a:r>
            <a:r>
              <a:rPr spc="-10" dirty="0"/>
              <a:t>session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311" y="1255522"/>
            <a:ext cx="220725" cy="3543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1207" y="1421383"/>
            <a:ext cx="105791" cy="1362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4086" y="1242313"/>
            <a:ext cx="311276" cy="2545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5660" y="1871217"/>
            <a:ext cx="577341" cy="2884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97101" y="789558"/>
            <a:ext cx="842080" cy="9062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52800" y="946277"/>
            <a:ext cx="849521" cy="29768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622288" y="1489710"/>
            <a:ext cx="1184275" cy="735330"/>
            <a:chOff x="6622288" y="1489710"/>
            <a:chExt cx="1184275" cy="73533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2288" y="1489710"/>
              <a:ext cx="1183671" cy="6845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6784" y="2082927"/>
              <a:ext cx="102048" cy="141859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2209880" y="4857750"/>
            <a:ext cx="29845" cy="15875"/>
          </a:xfrm>
          <a:custGeom>
            <a:avLst/>
            <a:gdLst/>
            <a:ahLst/>
            <a:cxnLst/>
            <a:rect l="l" t="t" r="r" b="b"/>
            <a:pathLst>
              <a:path w="29844" h="15875">
                <a:moveTo>
                  <a:pt x="26589" y="15620"/>
                </a:moveTo>
                <a:lnTo>
                  <a:pt x="24938" y="15620"/>
                </a:lnTo>
                <a:lnTo>
                  <a:pt x="25573" y="15748"/>
                </a:lnTo>
                <a:lnTo>
                  <a:pt x="26589" y="15620"/>
                </a:lnTo>
                <a:close/>
              </a:path>
              <a:path w="29844" h="15875">
                <a:moveTo>
                  <a:pt x="29357" y="14477"/>
                </a:moveTo>
                <a:lnTo>
                  <a:pt x="22779" y="14477"/>
                </a:lnTo>
                <a:lnTo>
                  <a:pt x="5253" y="14858"/>
                </a:lnTo>
                <a:lnTo>
                  <a:pt x="22525" y="14858"/>
                </a:lnTo>
                <a:lnTo>
                  <a:pt x="24658" y="15620"/>
                </a:lnTo>
                <a:lnTo>
                  <a:pt x="28100" y="15620"/>
                </a:lnTo>
                <a:lnTo>
                  <a:pt x="29357" y="14477"/>
                </a:lnTo>
                <a:close/>
              </a:path>
              <a:path w="29844" h="15875">
                <a:moveTo>
                  <a:pt x="6158" y="14477"/>
                </a:moveTo>
                <a:lnTo>
                  <a:pt x="7818" y="15239"/>
                </a:lnTo>
                <a:lnTo>
                  <a:pt x="10587" y="15239"/>
                </a:lnTo>
                <a:lnTo>
                  <a:pt x="11476" y="14858"/>
                </a:lnTo>
                <a:lnTo>
                  <a:pt x="7158" y="14858"/>
                </a:lnTo>
                <a:lnTo>
                  <a:pt x="6158" y="14477"/>
                </a:lnTo>
                <a:close/>
              </a:path>
              <a:path w="29844" h="15875">
                <a:moveTo>
                  <a:pt x="6142" y="14477"/>
                </a:moveTo>
                <a:lnTo>
                  <a:pt x="7158" y="14858"/>
                </a:lnTo>
                <a:lnTo>
                  <a:pt x="7920" y="14858"/>
                </a:lnTo>
                <a:lnTo>
                  <a:pt x="6142" y="14477"/>
                </a:lnTo>
                <a:close/>
              </a:path>
              <a:path w="29844" h="15875">
                <a:moveTo>
                  <a:pt x="2713" y="1269"/>
                </a:moveTo>
                <a:lnTo>
                  <a:pt x="2355" y="1269"/>
                </a:lnTo>
                <a:lnTo>
                  <a:pt x="554" y="2793"/>
                </a:lnTo>
                <a:lnTo>
                  <a:pt x="173" y="3810"/>
                </a:lnTo>
                <a:lnTo>
                  <a:pt x="141" y="4063"/>
                </a:lnTo>
                <a:lnTo>
                  <a:pt x="46" y="4825"/>
                </a:lnTo>
                <a:lnTo>
                  <a:pt x="0" y="6476"/>
                </a:lnTo>
                <a:lnTo>
                  <a:pt x="738" y="8508"/>
                </a:lnTo>
                <a:lnTo>
                  <a:pt x="935" y="8889"/>
                </a:lnTo>
                <a:lnTo>
                  <a:pt x="1824" y="10160"/>
                </a:lnTo>
                <a:lnTo>
                  <a:pt x="1479" y="10160"/>
                </a:lnTo>
                <a:lnTo>
                  <a:pt x="1786" y="10794"/>
                </a:lnTo>
                <a:lnTo>
                  <a:pt x="2586" y="11937"/>
                </a:lnTo>
                <a:lnTo>
                  <a:pt x="3602" y="13081"/>
                </a:lnTo>
                <a:lnTo>
                  <a:pt x="3729" y="13081"/>
                </a:lnTo>
                <a:lnTo>
                  <a:pt x="4491" y="13843"/>
                </a:lnTo>
                <a:lnTo>
                  <a:pt x="6142" y="14477"/>
                </a:lnTo>
                <a:lnTo>
                  <a:pt x="7920" y="14858"/>
                </a:lnTo>
                <a:lnTo>
                  <a:pt x="10460" y="14858"/>
                </a:lnTo>
                <a:lnTo>
                  <a:pt x="12365" y="14477"/>
                </a:lnTo>
                <a:lnTo>
                  <a:pt x="29637" y="14477"/>
                </a:lnTo>
                <a:lnTo>
                  <a:pt x="29637" y="10794"/>
                </a:lnTo>
                <a:lnTo>
                  <a:pt x="29002" y="10160"/>
                </a:lnTo>
                <a:lnTo>
                  <a:pt x="1824" y="10160"/>
                </a:lnTo>
                <a:lnTo>
                  <a:pt x="1316" y="9651"/>
                </a:lnTo>
                <a:lnTo>
                  <a:pt x="26716" y="9651"/>
                </a:lnTo>
                <a:lnTo>
                  <a:pt x="25573" y="9270"/>
                </a:lnTo>
                <a:lnTo>
                  <a:pt x="25954" y="9270"/>
                </a:lnTo>
                <a:lnTo>
                  <a:pt x="24430" y="8508"/>
                </a:lnTo>
                <a:lnTo>
                  <a:pt x="4347" y="8508"/>
                </a:lnTo>
                <a:lnTo>
                  <a:pt x="7012" y="5433"/>
                </a:lnTo>
                <a:lnTo>
                  <a:pt x="6396" y="4063"/>
                </a:lnTo>
                <a:lnTo>
                  <a:pt x="11730" y="4063"/>
                </a:lnTo>
                <a:lnTo>
                  <a:pt x="11730" y="2412"/>
                </a:lnTo>
                <a:lnTo>
                  <a:pt x="2840" y="2412"/>
                </a:lnTo>
                <a:lnTo>
                  <a:pt x="3827" y="1524"/>
                </a:lnTo>
                <a:lnTo>
                  <a:pt x="1697" y="1524"/>
                </a:lnTo>
                <a:lnTo>
                  <a:pt x="2713" y="1269"/>
                </a:lnTo>
                <a:close/>
              </a:path>
              <a:path w="29844" h="15875">
                <a:moveTo>
                  <a:pt x="12365" y="14477"/>
                </a:moveTo>
                <a:lnTo>
                  <a:pt x="10460" y="14858"/>
                </a:lnTo>
                <a:lnTo>
                  <a:pt x="11476" y="14858"/>
                </a:lnTo>
                <a:lnTo>
                  <a:pt x="12365" y="14477"/>
                </a:lnTo>
                <a:close/>
              </a:path>
              <a:path w="29844" h="15875">
                <a:moveTo>
                  <a:pt x="21212" y="14477"/>
                </a:moveTo>
                <a:lnTo>
                  <a:pt x="12365" y="14477"/>
                </a:lnTo>
                <a:lnTo>
                  <a:pt x="11476" y="14858"/>
                </a:lnTo>
                <a:lnTo>
                  <a:pt x="22292" y="14858"/>
                </a:lnTo>
                <a:lnTo>
                  <a:pt x="21212" y="14477"/>
                </a:lnTo>
                <a:close/>
              </a:path>
              <a:path w="29844" h="15875">
                <a:moveTo>
                  <a:pt x="22779" y="14477"/>
                </a:moveTo>
                <a:lnTo>
                  <a:pt x="21212" y="14477"/>
                </a:lnTo>
                <a:lnTo>
                  <a:pt x="22292" y="14858"/>
                </a:lnTo>
                <a:lnTo>
                  <a:pt x="5253" y="14858"/>
                </a:lnTo>
                <a:lnTo>
                  <a:pt x="22779" y="14477"/>
                </a:lnTo>
                <a:close/>
              </a:path>
              <a:path w="29844" h="15875">
                <a:moveTo>
                  <a:pt x="1201" y="9270"/>
                </a:moveTo>
                <a:lnTo>
                  <a:pt x="1062" y="9398"/>
                </a:lnTo>
                <a:lnTo>
                  <a:pt x="1824" y="10160"/>
                </a:lnTo>
                <a:lnTo>
                  <a:pt x="1290" y="9398"/>
                </a:lnTo>
                <a:lnTo>
                  <a:pt x="1201" y="9270"/>
                </a:lnTo>
                <a:close/>
              </a:path>
              <a:path w="29844" h="15875">
                <a:moveTo>
                  <a:pt x="25573" y="9270"/>
                </a:moveTo>
                <a:lnTo>
                  <a:pt x="26716" y="9651"/>
                </a:lnTo>
                <a:lnTo>
                  <a:pt x="26208" y="9398"/>
                </a:lnTo>
                <a:lnTo>
                  <a:pt x="26589" y="9398"/>
                </a:lnTo>
                <a:lnTo>
                  <a:pt x="25573" y="9270"/>
                </a:lnTo>
                <a:close/>
              </a:path>
              <a:path w="29844" h="15875">
                <a:moveTo>
                  <a:pt x="28240" y="9398"/>
                </a:moveTo>
                <a:lnTo>
                  <a:pt x="26208" y="9398"/>
                </a:lnTo>
                <a:lnTo>
                  <a:pt x="26716" y="9651"/>
                </a:lnTo>
                <a:lnTo>
                  <a:pt x="28494" y="9651"/>
                </a:lnTo>
                <a:lnTo>
                  <a:pt x="28240" y="9398"/>
                </a:lnTo>
                <a:close/>
              </a:path>
              <a:path w="29844" h="15875">
                <a:moveTo>
                  <a:pt x="25954" y="9270"/>
                </a:moveTo>
                <a:lnTo>
                  <a:pt x="25573" y="9270"/>
                </a:lnTo>
                <a:lnTo>
                  <a:pt x="26589" y="9398"/>
                </a:lnTo>
                <a:lnTo>
                  <a:pt x="26208" y="9398"/>
                </a:lnTo>
                <a:lnTo>
                  <a:pt x="25954" y="9270"/>
                </a:lnTo>
                <a:close/>
              </a:path>
              <a:path w="29844" h="15875">
                <a:moveTo>
                  <a:pt x="7012" y="5433"/>
                </a:moveTo>
                <a:lnTo>
                  <a:pt x="4347" y="8508"/>
                </a:lnTo>
                <a:lnTo>
                  <a:pt x="5676" y="8508"/>
                </a:lnTo>
                <a:lnTo>
                  <a:pt x="6409" y="8069"/>
                </a:lnTo>
                <a:lnTo>
                  <a:pt x="8799" y="8069"/>
                </a:lnTo>
                <a:lnTo>
                  <a:pt x="6861" y="7238"/>
                </a:lnTo>
                <a:lnTo>
                  <a:pt x="7793" y="7238"/>
                </a:lnTo>
                <a:lnTo>
                  <a:pt x="7971" y="7038"/>
                </a:lnTo>
                <a:lnTo>
                  <a:pt x="8141" y="7038"/>
                </a:lnTo>
                <a:lnTo>
                  <a:pt x="7855" y="6476"/>
                </a:lnTo>
                <a:lnTo>
                  <a:pt x="7482" y="6476"/>
                </a:lnTo>
                <a:lnTo>
                  <a:pt x="7012" y="5433"/>
                </a:lnTo>
                <a:close/>
              </a:path>
              <a:path w="29844" h="15875">
                <a:moveTo>
                  <a:pt x="8158" y="7038"/>
                </a:moveTo>
                <a:lnTo>
                  <a:pt x="7971" y="7038"/>
                </a:lnTo>
                <a:lnTo>
                  <a:pt x="7793" y="7238"/>
                </a:lnTo>
                <a:lnTo>
                  <a:pt x="5676" y="8508"/>
                </a:lnTo>
                <a:lnTo>
                  <a:pt x="7496" y="8508"/>
                </a:lnTo>
                <a:lnTo>
                  <a:pt x="8522" y="8069"/>
                </a:lnTo>
                <a:lnTo>
                  <a:pt x="8650" y="8069"/>
                </a:lnTo>
                <a:lnTo>
                  <a:pt x="8411" y="7238"/>
                </a:lnTo>
                <a:lnTo>
                  <a:pt x="8158" y="7038"/>
                </a:lnTo>
                <a:close/>
              </a:path>
              <a:path w="29844" h="15875">
                <a:moveTo>
                  <a:pt x="11349" y="7238"/>
                </a:moveTo>
                <a:lnTo>
                  <a:pt x="10460" y="7238"/>
                </a:lnTo>
                <a:lnTo>
                  <a:pt x="7496" y="8508"/>
                </a:lnTo>
                <a:lnTo>
                  <a:pt x="9825" y="8508"/>
                </a:lnTo>
                <a:lnTo>
                  <a:pt x="8799" y="8069"/>
                </a:lnTo>
                <a:lnTo>
                  <a:pt x="27956" y="8069"/>
                </a:lnTo>
                <a:lnTo>
                  <a:pt x="11349" y="7238"/>
                </a:lnTo>
                <a:close/>
              </a:path>
              <a:path w="29844" h="15875">
                <a:moveTo>
                  <a:pt x="7412" y="7238"/>
                </a:moveTo>
                <a:lnTo>
                  <a:pt x="6861" y="7238"/>
                </a:lnTo>
                <a:lnTo>
                  <a:pt x="9825" y="8508"/>
                </a:lnTo>
                <a:lnTo>
                  <a:pt x="9385" y="8069"/>
                </a:lnTo>
                <a:lnTo>
                  <a:pt x="10733" y="8069"/>
                </a:lnTo>
                <a:lnTo>
                  <a:pt x="7412" y="7238"/>
                </a:lnTo>
                <a:close/>
              </a:path>
              <a:path w="29844" h="15875">
                <a:moveTo>
                  <a:pt x="10035" y="8069"/>
                </a:moveTo>
                <a:lnTo>
                  <a:pt x="9385" y="8069"/>
                </a:lnTo>
                <a:lnTo>
                  <a:pt x="9825" y="8508"/>
                </a:lnTo>
                <a:lnTo>
                  <a:pt x="10841" y="8508"/>
                </a:lnTo>
                <a:lnTo>
                  <a:pt x="10035" y="8069"/>
                </a:lnTo>
                <a:close/>
              </a:path>
              <a:path w="29844" h="15875">
                <a:moveTo>
                  <a:pt x="23078" y="8069"/>
                </a:moveTo>
                <a:lnTo>
                  <a:pt x="10035" y="8069"/>
                </a:lnTo>
                <a:lnTo>
                  <a:pt x="10841" y="8508"/>
                </a:lnTo>
                <a:lnTo>
                  <a:pt x="24324" y="8508"/>
                </a:lnTo>
                <a:lnTo>
                  <a:pt x="23078" y="8069"/>
                </a:lnTo>
                <a:close/>
              </a:path>
              <a:path w="29844" h="15875">
                <a:moveTo>
                  <a:pt x="7793" y="7238"/>
                </a:moveTo>
                <a:lnTo>
                  <a:pt x="7412" y="7238"/>
                </a:lnTo>
                <a:lnTo>
                  <a:pt x="10733" y="8069"/>
                </a:lnTo>
                <a:lnTo>
                  <a:pt x="6409" y="8069"/>
                </a:lnTo>
                <a:lnTo>
                  <a:pt x="7793" y="7238"/>
                </a:lnTo>
                <a:close/>
              </a:path>
              <a:path w="29844" h="15875">
                <a:moveTo>
                  <a:pt x="8354" y="7038"/>
                </a:moveTo>
                <a:lnTo>
                  <a:pt x="8301" y="7238"/>
                </a:lnTo>
                <a:lnTo>
                  <a:pt x="8799" y="8069"/>
                </a:lnTo>
                <a:lnTo>
                  <a:pt x="9385" y="8069"/>
                </a:lnTo>
                <a:lnTo>
                  <a:pt x="8354" y="7038"/>
                </a:lnTo>
                <a:close/>
              </a:path>
              <a:path w="29844" h="15875">
                <a:moveTo>
                  <a:pt x="7793" y="6476"/>
                </a:moveTo>
                <a:lnTo>
                  <a:pt x="8288" y="7238"/>
                </a:lnTo>
                <a:lnTo>
                  <a:pt x="8354" y="7038"/>
                </a:lnTo>
                <a:lnTo>
                  <a:pt x="7793" y="6476"/>
                </a:lnTo>
                <a:close/>
              </a:path>
              <a:path w="29844" h="15875">
                <a:moveTo>
                  <a:pt x="8083" y="6095"/>
                </a:moveTo>
                <a:lnTo>
                  <a:pt x="7285" y="6476"/>
                </a:lnTo>
                <a:lnTo>
                  <a:pt x="7793" y="6476"/>
                </a:lnTo>
                <a:lnTo>
                  <a:pt x="8354" y="7038"/>
                </a:lnTo>
                <a:lnTo>
                  <a:pt x="8193" y="6476"/>
                </a:lnTo>
                <a:lnTo>
                  <a:pt x="8083" y="6095"/>
                </a:lnTo>
                <a:close/>
              </a:path>
              <a:path w="29844" h="15875">
                <a:moveTo>
                  <a:pt x="9488" y="5433"/>
                </a:moveTo>
                <a:lnTo>
                  <a:pt x="8083" y="6095"/>
                </a:lnTo>
                <a:lnTo>
                  <a:pt x="8354" y="7038"/>
                </a:lnTo>
                <a:lnTo>
                  <a:pt x="7971" y="7038"/>
                </a:lnTo>
                <a:lnTo>
                  <a:pt x="8809" y="6095"/>
                </a:lnTo>
                <a:lnTo>
                  <a:pt x="8936" y="6095"/>
                </a:lnTo>
                <a:lnTo>
                  <a:pt x="9488" y="5433"/>
                </a:lnTo>
                <a:close/>
              </a:path>
              <a:path w="29844" h="15875">
                <a:moveTo>
                  <a:pt x="7338" y="5057"/>
                </a:moveTo>
                <a:lnTo>
                  <a:pt x="7012" y="5433"/>
                </a:lnTo>
                <a:lnTo>
                  <a:pt x="7482" y="6476"/>
                </a:lnTo>
                <a:lnTo>
                  <a:pt x="7539" y="5433"/>
                </a:lnTo>
                <a:lnTo>
                  <a:pt x="7338" y="5057"/>
                </a:lnTo>
                <a:close/>
              </a:path>
              <a:path w="29844" h="15875">
                <a:moveTo>
                  <a:pt x="7630" y="5433"/>
                </a:moveTo>
                <a:lnTo>
                  <a:pt x="7539" y="6476"/>
                </a:lnTo>
                <a:lnTo>
                  <a:pt x="7285" y="6476"/>
                </a:lnTo>
                <a:lnTo>
                  <a:pt x="8047" y="6095"/>
                </a:lnTo>
                <a:lnTo>
                  <a:pt x="7630" y="5433"/>
                </a:lnTo>
                <a:close/>
              </a:path>
              <a:path w="29844" h="15875">
                <a:moveTo>
                  <a:pt x="11984" y="6095"/>
                </a:moveTo>
                <a:lnTo>
                  <a:pt x="8809" y="6095"/>
                </a:lnTo>
                <a:lnTo>
                  <a:pt x="8470" y="6476"/>
                </a:lnTo>
                <a:lnTo>
                  <a:pt x="7031" y="6476"/>
                </a:lnTo>
                <a:lnTo>
                  <a:pt x="11984" y="6095"/>
                </a:lnTo>
                <a:close/>
              </a:path>
              <a:path w="29844" h="15875">
                <a:moveTo>
                  <a:pt x="11730" y="4825"/>
                </a:moveTo>
                <a:lnTo>
                  <a:pt x="7539" y="4825"/>
                </a:lnTo>
                <a:lnTo>
                  <a:pt x="7630" y="5433"/>
                </a:lnTo>
                <a:lnTo>
                  <a:pt x="8145" y="6095"/>
                </a:lnTo>
                <a:lnTo>
                  <a:pt x="9371" y="5433"/>
                </a:lnTo>
                <a:lnTo>
                  <a:pt x="11122" y="5433"/>
                </a:lnTo>
                <a:lnTo>
                  <a:pt x="11730" y="4825"/>
                </a:lnTo>
                <a:close/>
              </a:path>
              <a:path w="29844" h="15875">
                <a:moveTo>
                  <a:pt x="11122" y="5433"/>
                </a:moveTo>
                <a:lnTo>
                  <a:pt x="9488" y="5433"/>
                </a:lnTo>
                <a:lnTo>
                  <a:pt x="8936" y="6095"/>
                </a:lnTo>
                <a:lnTo>
                  <a:pt x="10460" y="6095"/>
                </a:lnTo>
                <a:lnTo>
                  <a:pt x="11122" y="5433"/>
                </a:lnTo>
                <a:close/>
              </a:path>
              <a:path w="29844" h="15875">
                <a:moveTo>
                  <a:pt x="6396" y="4063"/>
                </a:moveTo>
                <a:lnTo>
                  <a:pt x="7012" y="5433"/>
                </a:lnTo>
                <a:lnTo>
                  <a:pt x="7338" y="5057"/>
                </a:lnTo>
                <a:lnTo>
                  <a:pt x="7158" y="4825"/>
                </a:lnTo>
                <a:lnTo>
                  <a:pt x="6396" y="4063"/>
                </a:lnTo>
                <a:close/>
              </a:path>
              <a:path w="29844" h="15875">
                <a:moveTo>
                  <a:pt x="7539" y="4825"/>
                </a:moveTo>
                <a:lnTo>
                  <a:pt x="7338" y="5057"/>
                </a:lnTo>
                <a:lnTo>
                  <a:pt x="7630" y="5433"/>
                </a:lnTo>
                <a:lnTo>
                  <a:pt x="7539" y="4825"/>
                </a:lnTo>
                <a:close/>
              </a:path>
              <a:path w="29844" h="15875">
                <a:moveTo>
                  <a:pt x="11730" y="4063"/>
                </a:moveTo>
                <a:lnTo>
                  <a:pt x="6396" y="4063"/>
                </a:lnTo>
                <a:lnTo>
                  <a:pt x="7158" y="4825"/>
                </a:lnTo>
                <a:lnTo>
                  <a:pt x="7338" y="5057"/>
                </a:lnTo>
                <a:lnTo>
                  <a:pt x="7539" y="4825"/>
                </a:lnTo>
                <a:lnTo>
                  <a:pt x="11730" y="4825"/>
                </a:lnTo>
                <a:lnTo>
                  <a:pt x="11730" y="4063"/>
                </a:lnTo>
                <a:close/>
              </a:path>
              <a:path w="29844" h="15875">
                <a:moveTo>
                  <a:pt x="3856" y="1269"/>
                </a:moveTo>
                <a:lnTo>
                  <a:pt x="2713" y="1269"/>
                </a:lnTo>
                <a:lnTo>
                  <a:pt x="1697" y="1524"/>
                </a:lnTo>
                <a:lnTo>
                  <a:pt x="3827" y="1524"/>
                </a:lnTo>
                <a:lnTo>
                  <a:pt x="2840" y="2412"/>
                </a:lnTo>
                <a:lnTo>
                  <a:pt x="5888" y="1524"/>
                </a:lnTo>
                <a:lnTo>
                  <a:pt x="3856" y="1269"/>
                </a:lnTo>
                <a:close/>
              </a:path>
              <a:path w="29844" h="15875">
                <a:moveTo>
                  <a:pt x="10333" y="0"/>
                </a:moveTo>
                <a:lnTo>
                  <a:pt x="6883" y="0"/>
                </a:lnTo>
                <a:lnTo>
                  <a:pt x="4872" y="635"/>
                </a:lnTo>
                <a:lnTo>
                  <a:pt x="4237" y="1269"/>
                </a:lnTo>
                <a:lnTo>
                  <a:pt x="5507" y="1524"/>
                </a:lnTo>
                <a:lnTo>
                  <a:pt x="5888" y="1524"/>
                </a:lnTo>
                <a:lnTo>
                  <a:pt x="2840" y="2412"/>
                </a:lnTo>
                <a:lnTo>
                  <a:pt x="11730" y="2412"/>
                </a:lnTo>
                <a:lnTo>
                  <a:pt x="11730" y="1524"/>
                </a:lnTo>
                <a:lnTo>
                  <a:pt x="11603" y="1269"/>
                </a:lnTo>
                <a:lnTo>
                  <a:pt x="10333" y="0"/>
                </a:lnTo>
                <a:close/>
              </a:path>
              <a:path w="29844" h="15875">
                <a:moveTo>
                  <a:pt x="4110" y="1269"/>
                </a:moveTo>
                <a:lnTo>
                  <a:pt x="3856" y="1269"/>
                </a:lnTo>
                <a:lnTo>
                  <a:pt x="5888" y="1524"/>
                </a:lnTo>
                <a:lnTo>
                  <a:pt x="3827" y="1524"/>
                </a:lnTo>
                <a:lnTo>
                  <a:pt x="4110" y="1269"/>
                </a:lnTo>
                <a:close/>
              </a:path>
              <a:path w="29844" h="15875">
                <a:moveTo>
                  <a:pt x="4237" y="1269"/>
                </a:moveTo>
                <a:lnTo>
                  <a:pt x="3827" y="1524"/>
                </a:lnTo>
                <a:lnTo>
                  <a:pt x="5507" y="1524"/>
                </a:lnTo>
                <a:lnTo>
                  <a:pt x="4237" y="12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7953" y="3439921"/>
            <a:ext cx="387350" cy="116205"/>
          </a:xfrm>
          <a:custGeom>
            <a:avLst/>
            <a:gdLst/>
            <a:ahLst/>
            <a:cxnLst/>
            <a:rect l="l" t="t" r="r" b="b"/>
            <a:pathLst>
              <a:path w="387350" h="116204">
                <a:moveTo>
                  <a:pt x="107468" y="105282"/>
                </a:moveTo>
                <a:lnTo>
                  <a:pt x="57055" y="105282"/>
                </a:lnTo>
                <a:lnTo>
                  <a:pt x="57507" y="107314"/>
                </a:lnTo>
                <a:lnTo>
                  <a:pt x="57824" y="109219"/>
                </a:lnTo>
                <a:lnTo>
                  <a:pt x="57888" y="109600"/>
                </a:lnTo>
                <a:lnTo>
                  <a:pt x="56491" y="111760"/>
                </a:lnTo>
                <a:lnTo>
                  <a:pt x="45845" y="114135"/>
                </a:lnTo>
                <a:lnTo>
                  <a:pt x="46520" y="114135"/>
                </a:lnTo>
                <a:lnTo>
                  <a:pt x="41949" y="114807"/>
                </a:lnTo>
                <a:lnTo>
                  <a:pt x="34596" y="114807"/>
                </a:lnTo>
                <a:lnTo>
                  <a:pt x="25515" y="114935"/>
                </a:lnTo>
                <a:lnTo>
                  <a:pt x="6605" y="114935"/>
                </a:lnTo>
                <a:lnTo>
                  <a:pt x="12434" y="116077"/>
                </a:lnTo>
                <a:lnTo>
                  <a:pt x="30468" y="116077"/>
                </a:lnTo>
                <a:lnTo>
                  <a:pt x="46674" y="115442"/>
                </a:lnTo>
                <a:lnTo>
                  <a:pt x="46510" y="115442"/>
                </a:lnTo>
                <a:lnTo>
                  <a:pt x="70486" y="111912"/>
                </a:lnTo>
                <a:lnTo>
                  <a:pt x="95988" y="107823"/>
                </a:lnTo>
                <a:lnTo>
                  <a:pt x="96496" y="107695"/>
                </a:lnTo>
                <a:lnTo>
                  <a:pt x="107468" y="105282"/>
                </a:lnTo>
                <a:close/>
              </a:path>
              <a:path w="387350" h="116204">
                <a:moveTo>
                  <a:pt x="6477" y="114935"/>
                </a:moveTo>
                <a:lnTo>
                  <a:pt x="4929" y="114935"/>
                </a:lnTo>
                <a:lnTo>
                  <a:pt x="10872" y="115442"/>
                </a:lnTo>
                <a:lnTo>
                  <a:pt x="7969" y="115442"/>
                </a:lnTo>
                <a:lnTo>
                  <a:pt x="6477" y="114935"/>
                </a:lnTo>
                <a:close/>
              </a:path>
              <a:path w="387350" h="116204">
                <a:moveTo>
                  <a:pt x="3138" y="111505"/>
                </a:moveTo>
                <a:lnTo>
                  <a:pt x="4319" y="112522"/>
                </a:lnTo>
                <a:lnTo>
                  <a:pt x="6256" y="114135"/>
                </a:lnTo>
                <a:lnTo>
                  <a:pt x="4130" y="114135"/>
                </a:lnTo>
                <a:lnTo>
                  <a:pt x="6477" y="114935"/>
                </a:lnTo>
                <a:lnTo>
                  <a:pt x="25515" y="114935"/>
                </a:lnTo>
                <a:lnTo>
                  <a:pt x="24587" y="114807"/>
                </a:lnTo>
                <a:lnTo>
                  <a:pt x="12511" y="114807"/>
                </a:lnTo>
                <a:lnTo>
                  <a:pt x="9217" y="114135"/>
                </a:lnTo>
                <a:lnTo>
                  <a:pt x="6656" y="113283"/>
                </a:lnTo>
                <a:lnTo>
                  <a:pt x="6994" y="112959"/>
                </a:lnTo>
                <a:lnTo>
                  <a:pt x="3138" y="111505"/>
                </a:lnTo>
                <a:close/>
              </a:path>
              <a:path w="387350" h="116204">
                <a:moveTo>
                  <a:pt x="46520" y="114135"/>
                </a:moveTo>
                <a:lnTo>
                  <a:pt x="19670" y="114135"/>
                </a:lnTo>
                <a:lnTo>
                  <a:pt x="25515" y="114935"/>
                </a:lnTo>
                <a:lnTo>
                  <a:pt x="34596" y="114807"/>
                </a:lnTo>
                <a:lnTo>
                  <a:pt x="41949" y="114807"/>
                </a:lnTo>
                <a:lnTo>
                  <a:pt x="46520" y="114135"/>
                </a:lnTo>
                <a:close/>
              </a:path>
              <a:path w="387350" h="116204">
                <a:moveTo>
                  <a:pt x="6994" y="112959"/>
                </a:moveTo>
                <a:lnTo>
                  <a:pt x="6656" y="113283"/>
                </a:lnTo>
                <a:lnTo>
                  <a:pt x="9217" y="114135"/>
                </a:lnTo>
                <a:lnTo>
                  <a:pt x="12511" y="114807"/>
                </a:lnTo>
                <a:lnTo>
                  <a:pt x="12236" y="114807"/>
                </a:lnTo>
                <a:lnTo>
                  <a:pt x="17859" y="114135"/>
                </a:lnTo>
                <a:lnTo>
                  <a:pt x="8529" y="114135"/>
                </a:lnTo>
                <a:lnTo>
                  <a:pt x="13044" y="113283"/>
                </a:lnTo>
                <a:lnTo>
                  <a:pt x="7857" y="113283"/>
                </a:lnTo>
                <a:lnTo>
                  <a:pt x="6994" y="112959"/>
                </a:lnTo>
                <a:close/>
              </a:path>
              <a:path w="387350" h="116204">
                <a:moveTo>
                  <a:pt x="19670" y="114135"/>
                </a:moveTo>
                <a:lnTo>
                  <a:pt x="17859" y="114135"/>
                </a:lnTo>
                <a:lnTo>
                  <a:pt x="12236" y="114807"/>
                </a:lnTo>
                <a:lnTo>
                  <a:pt x="24587" y="114807"/>
                </a:lnTo>
                <a:lnTo>
                  <a:pt x="19670" y="114135"/>
                </a:lnTo>
                <a:close/>
              </a:path>
              <a:path w="387350" h="116204">
                <a:moveTo>
                  <a:pt x="7850" y="102362"/>
                </a:moveTo>
                <a:lnTo>
                  <a:pt x="776" y="102362"/>
                </a:lnTo>
                <a:lnTo>
                  <a:pt x="217" y="103758"/>
                </a:lnTo>
                <a:lnTo>
                  <a:pt x="115" y="104012"/>
                </a:lnTo>
                <a:lnTo>
                  <a:pt x="0" y="107823"/>
                </a:lnTo>
                <a:lnTo>
                  <a:pt x="204" y="109219"/>
                </a:lnTo>
                <a:lnTo>
                  <a:pt x="300" y="109600"/>
                </a:lnTo>
                <a:lnTo>
                  <a:pt x="395" y="109981"/>
                </a:lnTo>
                <a:lnTo>
                  <a:pt x="2694" y="113283"/>
                </a:lnTo>
                <a:lnTo>
                  <a:pt x="3767" y="114135"/>
                </a:lnTo>
                <a:lnTo>
                  <a:pt x="6256" y="114135"/>
                </a:lnTo>
                <a:lnTo>
                  <a:pt x="4319" y="112522"/>
                </a:lnTo>
                <a:lnTo>
                  <a:pt x="3138" y="111505"/>
                </a:lnTo>
                <a:lnTo>
                  <a:pt x="8453" y="111505"/>
                </a:lnTo>
                <a:lnTo>
                  <a:pt x="12659" y="107314"/>
                </a:lnTo>
                <a:lnTo>
                  <a:pt x="12491" y="106299"/>
                </a:lnTo>
                <a:lnTo>
                  <a:pt x="12297" y="105282"/>
                </a:lnTo>
                <a:lnTo>
                  <a:pt x="59793" y="105282"/>
                </a:lnTo>
                <a:lnTo>
                  <a:pt x="9577" y="104520"/>
                </a:lnTo>
                <a:lnTo>
                  <a:pt x="12168" y="104520"/>
                </a:lnTo>
                <a:lnTo>
                  <a:pt x="7850" y="102362"/>
                </a:lnTo>
                <a:close/>
              </a:path>
              <a:path w="387350" h="116204">
                <a:moveTo>
                  <a:pt x="12686" y="107314"/>
                </a:moveTo>
                <a:lnTo>
                  <a:pt x="12277" y="107695"/>
                </a:lnTo>
                <a:lnTo>
                  <a:pt x="6994" y="112959"/>
                </a:lnTo>
                <a:lnTo>
                  <a:pt x="7857" y="113283"/>
                </a:lnTo>
                <a:lnTo>
                  <a:pt x="13044" y="113283"/>
                </a:lnTo>
                <a:lnTo>
                  <a:pt x="8529" y="114135"/>
                </a:lnTo>
                <a:lnTo>
                  <a:pt x="45845" y="114135"/>
                </a:lnTo>
                <a:lnTo>
                  <a:pt x="56491" y="111760"/>
                </a:lnTo>
                <a:lnTo>
                  <a:pt x="57641" y="109981"/>
                </a:lnTo>
                <a:lnTo>
                  <a:pt x="13196" y="109981"/>
                </a:lnTo>
                <a:lnTo>
                  <a:pt x="12783" y="107823"/>
                </a:lnTo>
                <a:lnTo>
                  <a:pt x="12686" y="107314"/>
                </a:lnTo>
                <a:close/>
              </a:path>
              <a:path w="387350" h="116204">
                <a:moveTo>
                  <a:pt x="8453" y="111505"/>
                </a:moveTo>
                <a:lnTo>
                  <a:pt x="3138" y="111505"/>
                </a:lnTo>
                <a:lnTo>
                  <a:pt x="6994" y="112959"/>
                </a:lnTo>
                <a:lnTo>
                  <a:pt x="8453" y="111505"/>
                </a:lnTo>
                <a:close/>
              </a:path>
              <a:path w="387350" h="116204">
                <a:moveTo>
                  <a:pt x="13679" y="106299"/>
                </a:moveTo>
                <a:lnTo>
                  <a:pt x="12686" y="107314"/>
                </a:lnTo>
                <a:lnTo>
                  <a:pt x="13051" y="109219"/>
                </a:lnTo>
                <a:lnTo>
                  <a:pt x="13124" y="109600"/>
                </a:lnTo>
                <a:lnTo>
                  <a:pt x="13196" y="109981"/>
                </a:lnTo>
                <a:lnTo>
                  <a:pt x="13292" y="109600"/>
                </a:lnTo>
                <a:lnTo>
                  <a:pt x="13387" y="109219"/>
                </a:lnTo>
                <a:lnTo>
                  <a:pt x="13592" y="107823"/>
                </a:lnTo>
                <a:lnTo>
                  <a:pt x="13679" y="106299"/>
                </a:lnTo>
                <a:close/>
              </a:path>
              <a:path w="387350" h="116204">
                <a:moveTo>
                  <a:pt x="57281" y="106299"/>
                </a:moveTo>
                <a:lnTo>
                  <a:pt x="13679" y="106299"/>
                </a:lnTo>
                <a:lnTo>
                  <a:pt x="13592" y="107823"/>
                </a:lnTo>
                <a:lnTo>
                  <a:pt x="13387" y="109219"/>
                </a:lnTo>
                <a:lnTo>
                  <a:pt x="13292" y="109600"/>
                </a:lnTo>
                <a:lnTo>
                  <a:pt x="13196" y="109981"/>
                </a:lnTo>
                <a:lnTo>
                  <a:pt x="57641" y="109981"/>
                </a:lnTo>
                <a:lnTo>
                  <a:pt x="57888" y="109600"/>
                </a:lnTo>
                <a:lnTo>
                  <a:pt x="57591" y="107823"/>
                </a:lnTo>
                <a:lnTo>
                  <a:pt x="57507" y="107314"/>
                </a:lnTo>
                <a:lnTo>
                  <a:pt x="57281" y="106299"/>
                </a:lnTo>
                <a:close/>
              </a:path>
              <a:path w="387350" h="116204">
                <a:moveTo>
                  <a:pt x="12053" y="104012"/>
                </a:moveTo>
                <a:lnTo>
                  <a:pt x="12686" y="107314"/>
                </a:lnTo>
                <a:lnTo>
                  <a:pt x="13679" y="106299"/>
                </a:lnTo>
                <a:lnTo>
                  <a:pt x="57281" y="106299"/>
                </a:lnTo>
                <a:lnTo>
                  <a:pt x="57055" y="105282"/>
                </a:lnTo>
                <a:lnTo>
                  <a:pt x="48172" y="105282"/>
                </a:lnTo>
                <a:lnTo>
                  <a:pt x="21197" y="104520"/>
                </a:lnTo>
                <a:lnTo>
                  <a:pt x="12468" y="104520"/>
                </a:lnTo>
                <a:lnTo>
                  <a:pt x="12053" y="104012"/>
                </a:lnTo>
                <a:close/>
              </a:path>
              <a:path w="387350" h="116204">
                <a:moveTo>
                  <a:pt x="55200" y="103758"/>
                </a:moveTo>
                <a:lnTo>
                  <a:pt x="52554" y="103758"/>
                </a:lnTo>
                <a:lnTo>
                  <a:pt x="42838" y="105282"/>
                </a:lnTo>
                <a:lnTo>
                  <a:pt x="57359" y="105282"/>
                </a:lnTo>
                <a:lnTo>
                  <a:pt x="55200" y="103758"/>
                </a:lnTo>
                <a:close/>
              </a:path>
              <a:path w="387350" h="116204">
                <a:moveTo>
                  <a:pt x="10733" y="102362"/>
                </a:moveTo>
                <a:lnTo>
                  <a:pt x="7850" y="102362"/>
                </a:lnTo>
                <a:lnTo>
                  <a:pt x="12168" y="104520"/>
                </a:lnTo>
                <a:lnTo>
                  <a:pt x="12053" y="104012"/>
                </a:lnTo>
                <a:lnTo>
                  <a:pt x="22891" y="104012"/>
                </a:lnTo>
                <a:lnTo>
                  <a:pt x="21457" y="103758"/>
                </a:lnTo>
                <a:lnTo>
                  <a:pt x="16024" y="103758"/>
                </a:lnTo>
                <a:lnTo>
                  <a:pt x="14466" y="103250"/>
                </a:lnTo>
                <a:lnTo>
                  <a:pt x="10733" y="102362"/>
                </a:lnTo>
                <a:close/>
              </a:path>
              <a:path w="387350" h="116204">
                <a:moveTo>
                  <a:pt x="22891" y="104012"/>
                </a:moveTo>
                <a:lnTo>
                  <a:pt x="12053" y="104012"/>
                </a:lnTo>
                <a:lnTo>
                  <a:pt x="12468" y="104520"/>
                </a:lnTo>
                <a:lnTo>
                  <a:pt x="25758" y="104520"/>
                </a:lnTo>
                <a:lnTo>
                  <a:pt x="22891" y="104012"/>
                </a:lnTo>
                <a:close/>
              </a:path>
              <a:path w="387350" h="116204">
                <a:moveTo>
                  <a:pt x="57126" y="103250"/>
                </a:moveTo>
                <a:lnTo>
                  <a:pt x="54480" y="103250"/>
                </a:lnTo>
                <a:lnTo>
                  <a:pt x="55200" y="103758"/>
                </a:lnTo>
                <a:lnTo>
                  <a:pt x="21457" y="103758"/>
                </a:lnTo>
                <a:lnTo>
                  <a:pt x="25758" y="104520"/>
                </a:lnTo>
                <a:lnTo>
                  <a:pt x="47696" y="104520"/>
                </a:lnTo>
                <a:lnTo>
                  <a:pt x="52554" y="103758"/>
                </a:lnTo>
                <a:lnTo>
                  <a:pt x="57126" y="103250"/>
                </a:lnTo>
                <a:close/>
              </a:path>
              <a:path w="387350" h="116204">
                <a:moveTo>
                  <a:pt x="114398" y="103758"/>
                </a:moveTo>
                <a:lnTo>
                  <a:pt x="55200" y="103758"/>
                </a:lnTo>
                <a:lnTo>
                  <a:pt x="56279" y="104520"/>
                </a:lnTo>
                <a:lnTo>
                  <a:pt x="110933" y="104520"/>
                </a:lnTo>
                <a:lnTo>
                  <a:pt x="114398" y="103758"/>
                </a:lnTo>
                <a:close/>
              </a:path>
              <a:path w="387350" h="116204">
                <a:moveTo>
                  <a:pt x="9905" y="99491"/>
                </a:moveTo>
                <a:lnTo>
                  <a:pt x="4559" y="99491"/>
                </a:lnTo>
                <a:lnTo>
                  <a:pt x="3214" y="100075"/>
                </a:lnTo>
                <a:lnTo>
                  <a:pt x="1919" y="101345"/>
                </a:lnTo>
                <a:lnTo>
                  <a:pt x="977" y="102362"/>
                </a:lnTo>
                <a:lnTo>
                  <a:pt x="10733" y="102362"/>
                </a:lnTo>
                <a:lnTo>
                  <a:pt x="14466" y="103250"/>
                </a:lnTo>
                <a:lnTo>
                  <a:pt x="16024" y="103758"/>
                </a:lnTo>
                <a:lnTo>
                  <a:pt x="15869" y="103758"/>
                </a:lnTo>
                <a:lnTo>
                  <a:pt x="14933" y="103250"/>
                </a:lnTo>
                <a:lnTo>
                  <a:pt x="14198" y="103250"/>
                </a:lnTo>
                <a:lnTo>
                  <a:pt x="10554" y="100964"/>
                </a:lnTo>
                <a:lnTo>
                  <a:pt x="12036" y="100964"/>
                </a:lnTo>
                <a:lnTo>
                  <a:pt x="11520" y="100329"/>
                </a:lnTo>
                <a:lnTo>
                  <a:pt x="9905" y="99491"/>
                </a:lnTo>
                <a:close/>
              </a:path>
              <a:path w="387350" h="116204">
                <a:moveTo>
                  <a:pt x="16194" y="103250"/>
                </a:moveTo>
                <a:lnTo>
                  <a:pt x="14933" y="103250"/>
                </a:lnTo>
                <a:lnTo>
                  <a:pt x="15869" y="103758"/>
                </a:lnTo>
                <a:lnTo>
                  <a:pt x="24068" y="103758"/>
                </a:lnTo>
                <a:lnTo>
                  <a:pt x="16194" y="103250"/>
                </a:lnTo>
                <a:close/>
              </a:path>
              <a:path w="387350" h="116204">
                <a:moveTo>
                  <a:pt x="18911" y="103250"/>
                </a:moveTo>
                <a:lnTo>
                  <a:pt x="16194" y="103250"/>
                </a:lnTo>
                <a:lnTo>
                  <a:pt x="24068" y="103758"/>
                </a:lnTo>
                <a:lnTo>
                  <a:pt x="21350" y="103758"/>
                </a:lnTo>
                <a:lnTo>
                  <a:pt x="18911" y="103250"/>
                </a:lnTo>
                <a:close/>
              </a:path>
              <a:path w="387350" h="116204">
                <a:moveTo>
                  <a:pt x="11025" y="100964"/>
                </a:moveTo>
                <a:lnTo>
                  <a:pt x="10554" y="100964"/>
                </a:lnTo>
                <a:lnTo>
                  <a:pt x="14198" y="103250"/>
                </a:lnTo>
                <a:lnTo>
                  <a:pt x="13893" y="103250"/>
                </a:lnTo>
                <a:lnTo>
                  <a:pt x="12831" y="101943"/>
                </a:lnTo>
                <a:lnTo>
                  <a:pt x="11025" y="100964"/>
                </a:lnTo>
                <a:close/>
              </a:path>
              <a:path w="387350" h="116204">
                <a:moveTo>
                  <a:pt x="13294" y="102362"/>
                </a:moveTo>
                <a:lnTo>
                  <a:pt x="13893" y="103250"/>
                </a:lnTo>
                <a:lnTo>
                  <a:pt x="14933" y="103250"/>
                </a:lnTo>
                <a:lnTo>
                  <a:pt x="13294" y="102362"/>
                </a:lnTo>
                <a:close/>
              </a:path>
              <a:path w="387350" h="116204">
                <a:moveTo>
                  <a:pt x="12947" y="101943"/>
                </a:moveTo>
                <a:lnTo>
                  <a:pt x="13292" y="102362"/>
                </a:lnTo>
                <a:lnTo>
                  <a:pt x="14936" y="103250"/>
                </a:lnTo>
                <a:lnTo>
                  <a:pt x="13550" y="102362"/>
                </a:lnTo>
                <a:lnTo>
                  <a:pt x="12947" y="101943"/>
                </a:lnTo>
                <a:close/>
              </a:path>
              <a:path w="387350" h="116204">
                <a:moveTo>
                  <a:pt x="198824" y="77541"/>
                </a:moveTo>
                <a:lnTo>
                  <a:pt x="157224" y="77541"/>
                </a:lnTo>
                <a:lnTo>
                  <a:pt x="123320" y="87953"/>
                </a:lnTo>
                <a:lnTo>
                  <a:pt x="93731" y="94690"/>
                </a:lnTo>
                <a:lnTo>
                  <a:pt x="47306" y="101943"/>
                </a:lnTo>
                <a:lnTo>
                  <a:pt x="49565" y="101943"/>
                </a:lnTo>
                <a:lnTo>
                  <a:pt x="21788" y="103250"/>
                </a:lnTo>
                <a:lnTo>
                  <a:pt x="116708" y="103250"/>
                </a:lnTo>
                <a:lnTo>
                  <a:pt x="127103" y="100964"/>
                </a:lnTo>
                <a:lnTo>
                  <a:pt x="129259" y="100329"/>
                </a:lnTo>
                <a:lnTo>
                  <a:pt x="161393" y="90424"/>
                </a:lnTo>
                <a:lnTo>
                  <a:pt x="195175" y="78866"/>
                </a:lnTo>
                <a:lnTo>
                  <a:pt x="198824" y="77541"/>
                </a:lnTo>
                <a:close/>
              </a:path>
              <a:path w="387350" h="116204">
                <a:moveTo>
                  <a:pt x="12036" y="100964"/>
                </a:moveTo>
                <a:lnTo>
                  <a:pt x="11025" y="100964"/>
                </a:lnTo>
                <a:lnTo>
                  <a:pt x="12874" y="101943"/>
                </a:lnTo>
                <a:lnTo>
                  <a:pt x="12036" y="100964"/>
                </a:lnTo>
                <a:close/>
              </a:path>
              <a:path w="387350" h="116204">
                <a:moveTo>
                  <a:pt x="341145" y="11221"/>
                </a:moveTo>
                <a:lnTo>
                  <a:pt x="315571" y="18414"/>
                </a:lnTo>
                <a:lnTo>
                  <a:pt x="285981" y="29359"/>
                </a:lnTo>
                <a:lnTo>
                  <a:pt x="224258" y="53848"/>
                </a:lnTo>
                <a:lnTo>
                  <a:pt x="190616" y="66078"/>
                </a:lnTo>
                <a:lnTo>
                  <a:pt x="154902" y="78256"/>
                </a:lnTo>
                <a:lnTo>
                  <a:pt x="157224" y="77541"/>
                </a:lnTo>
                <a:lnTo>
                  <a:pt x="198824" y="77541"/>
                </a:lnTo>
                <a:lnTo>
                  <a:pt x="230375" y="66078"/>
                </a:lnTo>
                <a:lnTo>
                  <a:pt x="292584" y="41148"/>
                </a:lnTo>
                <a:lnTo>
                  <a:pt x="320197" y="30586"/>
                </a:lnTo>
                <a:lnTo>
                  <a:pt x="343384" y="23749"/>
                </a:lnTo>
                <a:lnTo>
                  <a:pt x="362803" y="16983"/>
                </a:lnTo>
                <a:lnTo>
                  <a:pt x="362933" y="16983"/>
                </a:lnTo>
                <a:lnTo>
                  <a:pt x="375261" y="13335"/>
                </a:lnTo>
                <a:lnTo>
                  <a:pt x="376277" y="12826"/>
                </a:lnTo>
                <a:lnTo>
                  <a:pt x="378495" y="11632"/>
                </a:lnTo>
                <a:lnTo>
                  <a:pt x="339861" y="11632"/>
                </a:lnTo>
                <a:lnTo>
                  <a:pt x="341145" y="11221"/>
                </a:lnTo>
                <a:close/>
              </a:path>
              <a:path w="387350" h="116204">
                <a:moveTo>
                  <a:pt x="362933" y="16983"/>
                </a:moveTo>
                <a:lnTo>
                  <a:pt x="362803" y="16983"/>
                </a:lnTo>
                <a:lnTo>
                  <a:pt x="362042" y="17246"/>
                </a:lnTo>
                <a:lnTo>
                  <a:pt x="362933" y="16983"/>
                </a:lnTo>
                <a:close/>
              </a:path>
              <a:path w="387350" h="116204">
                <a:moveTo>
                  <a:pt x="383389" y="0"/>
                </a:moveTo>
                <a:lnTo>
                  <a:pt x="381357" y="507"/>
                </a:lnTo>
                <a:lnTo>
                  <a:pt x="372340" y="2539"/>
                </a:lnTo>
                <a:lnTo>
                  <a:pt x="372467" y="2539"/>
                </a:lnTo>
                <a:lnTo>
                  <a:pt x="359132" y="5461"/>
                </a:lnTo>
                <a:lnTo>
                  <a:pt x="339861" y="11632"/>
                </a:lnTo>
                <a:lnTo>
                  <a:pt x="378495" y="11632"/>
                </a:lnTo>
                <a:lnTo>
                  <a:pt x="386183" y="7492"/>
                </a:lnTo>
                <a:lnTo>
                  <a:pt x="386973" y="5461"/>
                </a:lnTo>
                <a:lnTo>
                  <a:pt x="387072" y="5206"/>
                </a:lnTo>
                <a:lnTo>
                  <a:pt x="385548" y="1142"/>
                </a:lnTo>
                <a:lnTo>
                  <a:pt x="3833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88669" y="4135120"/>
            <a:ext cx="314325" cy="99695"/>
          </a:xfrm>
          <a:custGeom>
            <a:avLst/>
            <a:gdLst/>
            <a:ahLst/>
            <a:cxnLst/>
            <a:rect l="l" t="t" r="r" b="b"/>
            <a:pathLst>
              <a:path w="314325" h="99695">
                <a:moveTo>
                  <a:pt x="6603" y="92836"/>
                </a:moveTo>
                <a:lnTo>
                  <a:pt x="8890" y="94487"/>
                </a:lnTo>
                <a:lnTo>
                  <a:pt x="14250" y="96900"/>
                </a:lnTo>
                <a:lnTo>
                  <a:pt x="18796" y="99059"/>
                </a:lnTo>
                <a:lnTo>
                  <a:pt x="21336" y="99694"/>
                </a:lnTo>
                <a:lnTo>
                  <a:pt x="25781" y="99694"/>
                </a:lnTo>
                <a:lnTo>
                  <a:pt x="29718" y="99440"/>
                </a:lnTo>
                <a:lnTo>
                  <a:pt x="32512" y="99313"/>
                </a:lnTo>
                <a:lnTo>
                  <a:pt x="34797" y="96900"/>
                </a:lnTo>
                <a:lnTo>
                  <a:pt x="34797" y="93979"/>
                </a:lnTo>
                <a:lnTo>
                  <a:pt x="7239" y="93979"/>
                </a:lnTo>
                <a:lnTo>
                  <a:pt x="8273" y="93462"/>
                </a:lnTo>
                <a:lnTo>
                  <a:pt x="6603" y="92836"/>
                </a:lnTo>
                <a:close/>
              </a:path>
              <a:path w="314325" h="99695">
                <a:moveTo>
                  <a:pt x="4537" y="92836"/>
                </a:moveTo>
                <a:lnTo>
                  <a:pt x="5716" y="93462"/>
                </a:lnTo>
                <a:lnTo>
                  <a:pt x="4948" y="93462"/>
                </a:lnTo>
                <a:lnTo>
                  <a:pt x="8826" y="93979"/>
                </a:lnTo>
                <a:lnTo>
                  <a:pt x="7862" y="93979"/>
                </a:lnTo>
                <a:lnTo>
                  <a:pt x="4537" y="92836"/>
                </a:lnTo>
                <a:close/>
              </a:path>
              <a:path w="314325" h="99695">
                <a:moveTo>
                  <a:pt x="4697" y="80080"/>
                </a:moveTo>
                <a:lnTo>
                  <a:pt x="4548" y="80080"/>
                </a:lnTo>
                <a:lnTo>
                  <a:pt x="3311" y="80644"/>
                </a:lnTo>
                <a:lnTo>
                  <a:pt x="2745" y="80961"/>
                </a:lnTo>
                <a:lnTo>
                  <a:pt x="1524" y="82549"/>
                </a:lnTo>
                <a:lnTo>
                  <a:pt x="1285" y="83819"/>
                </a:lnTo>
                <a:lnTo>
                  <a:pt x="1204" y="84251"/>
                </a:lnTo>
                <a:lnTo>
                  <a:pt x="1143" y="84581"/>
                </a:lnTo>
                <a:lnTo>
                  <a:pt x="634" y="86486"/>
                </a:lnTo>
                <a:lnTo>
                  <a:pt x="957" y="87767"/>
                </a:lnTo>
                <a:lnTo>
                  <a:pt x="1206" y="88264"/>
                </a:lnTo>
                <a:lnTo>
                  <a:pt x="1723" y="89407"/>
                </a:lnTo>
                <a:lnTo>
                  <a:pt x="3175" y="91312"/>
                </a:lnTo>
                <a:lnTo>
                  <a:pt x="4110" y="92455"/>
                </a:lnTo>
                <a:lnTo>
                  <a:pt x="4537" y="92836"/>
                </a:lnTo>
                <a:lnTo>
                  <a:pt x="7862" y="93979"/>
                </a:lnTo>
                <a:lnTo>
                  <a:pt x="8186" y="93979"/>
                </a:lnTo>
                <a:lnTo>
                  <a:pt x="6603" y="92836"/>
                </a:lnTo>
                <a:lnTo>
                  <a:pt x="9525" y="92836"/>
                </a:lnTo>
                <a:lnTo>
                  <a:pt x="10794" y="92201"/>
                </a:lnTo>
                <a:lnTo>
                  <a:pt x="11430" y="91820"/>
                </a:lnTo>
                <a:lnTo>
                  <a:pt x="11986" y="91312"/>
                </a:lnTo>
                <a:lnTo>
                  <a:pt x="10495" y="91312"/>
                </a:lnTo>
                <a:lnTo>
                  <a:pt x="14640" y="88264"/>
                </a:lnTo>
                <a:lnTo>
                  <a:pt x="14844" y="88264"/>
                </a:lnTo>
                <a:lnTo>
                  <a:pt x="15121" y="87767"/>
                </a:lnTo>
                <a:lnTo>
                  <a:pt x="23206" y="87767"/>
                </a:lnTo>
                <a:lnTo>
                  <a:pt x="19177" y="85597"/>
                </a:lnTo>
                <a:lnTo>
                  <a:pt x="19050" y="85597"/>
                </a:lnTo>
                <a:lnTo>
                  <a:pt x="17475" y="84835"/>
                </a:lnTo>
                <a:lnTo>
                  <a:pt x="16890" y="84835"/>
                </a:lnTo>
                <a:lnTo>
                  <a:pt x="15310" y="83819"/>
                </a:lnTo>
                <a:lnTo>
                  <a:pt x="14350" y="83819"/>
                </a:lnTo>
                <a:lnTo>
                  <a:pt x="11726" y="81787"/>
                </a:lnTo>
                <a:lnTo>
                  <a:pt x="2952" y="81787"/>
                </a:lnTo>
                <a:lnTo>
                  <a:pt x="3809" y="80644"/>
                </a:lnTo>
                <a:lnTo>
                  <a:pt x="4697" y="80080"/>
                </a:lnTo>
                <a:close/>
              </a:path>
              <a:path w="314325" h="99695">
                <a:moveTo>
                  <a:pt x="8273" y="93462"/>
                </a:moveTo>
                <a:lnTo>
                  <a:pt x="7239" y="93979"/>
                </a:lnTo>
                <a:lnTo>
                  <a:pt x="9652" y="93979"/>
                </a:lnTo>
                <a:lnTo>
                  <a:pt x="8273" y="93462"/>
                </a:lnTo>
                <a:close/>
              </a:path>
              <a:path w="314325" h="99695">
                <a:moveTo>
                  <a:pt x="21780" y="89407"/>
                </a:moveTo>
                <a:lnTo>
                  <a:pt x="16256" y="89407"/>
                </a:lnTo>
                <a:lnTo>
                  <a:pt x="13334" y="90550"/>
                </a:lnTo>
                <a:lnTo>
                  <a:pt x="12489" y="90853"/>
                </a:lnTo>
                <a:lnTo>
                  <a:pt x="11430" y="91820"/>
                </a:lnTo>
                <a:lnTo>
                  <a:pt x="10794" y="92201"/>
                </a:lnTo>
                <a:lnTo>
                  <a:pt x="8273" y="93462"/>
                </a:lnTo>
                <a:lnTo>
                  <a:pt x="9652" y="93979"/>
                </a:lnTo>
                <a:lnTo>
                  <a:pt x="7125" y="93979"/>
                </a:lnTo>
                <a:lnTo>
                  <a:pt x="8511" y="93462"/>
                </a:lnTo>
                <a:lnTo>
                  <a:pt x="34797" y="93462"/>
                </a:lnTo>
                <a:lnTo>
                  <a:pt x="34797" y="90853"/>
                </a:lnTo>
                <a:lnTo>
                  <a:pt x="34603" y="90853"/>
                </a:lnTo>
                <a:lnTo>
                  <a:pt x="33594" y="89788"/>
                </a:lnTo>
                <a:lnTo>
                  <a:pt x="14351" y="89788"/>
                </a:lnTo>
                <a:lnTo>
                  <a:pt x="21780" y="89407"/>
                </a:lnTo>
                <a:close/>
              </a:path>
              <a:path w="314325" h="99695">
                <a:moveTo>
                  <a:pt x="34797" y="93462"/>
                </a:moveTo>
                <a:lnTo>
                  <a:pt x="8725" y="93462"/>
                </a:lnTo>
                <a:lnTo>
                  <a:pt x="6906" y="93979"/>
                </a:lnTo>
                <a:lnTo>
                  <a:pt x="34797" y="93979"/>
                </a:lnTo>
                <a:lnTo>
                  <a:pt x="34797" y="93462"/>
                </a:lnTo>
                <a:close/>
              </a:path>
              <a:path w="314325" h="99695">
                <a:moveTo>
                  <a:pt x="9525" y="92836"/>
                </a:moveTo>
                <a:lnTo>
                  <a:pt x="6603" y="92836"/>
                </a:lnTo>
                <a:lnTo>
                  <a:pt x="8273" y="93462"/>
                </a:lnTo>
                <a:lnTo>
                  <a:pt x="9525" y="92836"/>
                </a:lnTo>
                <a:close/>
              </a:path>
              <a:path w="314325" h="99695">
                <a:moveTo>
                  <a:pt x="2013" y="89788"/>
                </a:moveTo>
                <a:lnTo>
                  <a:pt x="2339" y="90550"/>
                </a:lnTo>
                <a:lnTo>
                  <a:pt x="3428" y="92455"/>
                </a:lnTo>
                <a:lnTo>
                  <a:pt x="4537" y="92836"/>
                </a:lnTo>
                <a:lnTo>
                  <a:pt x="4110" y="92455"/>
                </a:lnTo>
                <a:lnTo>
                  <a:pt x="3175" y="91312"/>
                </a:lnTo>
                <a:lnTo>
                  <a:pt x="2013" y="89788"/>
                </a:lnTo>
                <a:close/>
              </a:path>
              <a:path w="314325" h="99695">
                <a:moveTo>
                  <a:pt x="22738" y="87767"/>
                </a:moveTo>
                <a:lnTo>
                  <a:pt x="15316" y="87767"/>
                </a:lnTo>
                <a:lnTo>
                  <a:pt x="10495" y="91312"/>
                </a:lnTo>
                <a:lnTo>
                  <a:pt x="9972" y="91312"/>
                </a:lnTo>
                <a:lnTo>
                  <a:pt x="12489" y="90853"/>
                </a:lnTo>
                <a:lnTo>
                  <a:pt x="14072" y="89407"/>
                </a:lnTo>
                <a:lnTo>
                  <a:pt x="14209" y="89407"/>
                </a:lnTo>
                <a:lnTo>
                  <a:pt x="14844" y="88264"/>
                </a:lnTo>
                <a:lnTo>
                  <a:pt x="24130" y="88264"/>
                </a:lnTo>
                <a:lnTo>
                  <a:pt x="22738" y="87767"/>
                </a:lnTo>
                <a:close/>
              </a:path>
              <a:path w="314325" h="99695">
                <a:moveTo>
                  <a:pt x="12489" y="90853"/>
                </a:moveTo>
                <a:lnTo>
                  <a:pt x="9972" y="91312"/>
                </a:lnTo>
                <a:lnTo>
                  <a:pt x="11986" y="91312"/>
                </a:lnTo>
                <a:lnTo>
                  <a:pt x="12489" y="90853"/>
                </a:lnTo>
                <a:close/>
              </a:path>
              <a:path w="314325" h="99695">
                <a:moveTo>
                  <a:pt x="16256" y="89407"/>
                </a:moveTo>
                <a:lnTo>
                  <a:pt x="14072" y="89407"/>
                </a:lnTo>
                <a:lnTo>
                  <a:pt x="12489" y="90853"/>
                </a:lnTo>
                <a:lnTo>
                  <a:pt x="13334" y="90550"/>
                </a:lnTo>
                <a:lnTo>
                  <a:pt x="15282" y="89788"/>
                </a:lnTo>
                <a:lnTo>
                  <a:pt x="14350" y="89788"/>
                </a:lnTo>
                <a:lnTo>
                  <a:pt x="16256" y="89407"/>
                </a:lnTo>
                <a:close/>
              </a:path>
              <a:path w="314325" h="99695">
                <a:moveTo>
                  <a:pt x="16256" y="89407"/>
                </a:moveTo>
                <a:lnTo>
                  <a:pt x="14350" y="89788"/>
                </a:lnTo>
                <a:lnTo>
                  <a:pt x="15282" y="89788"/>
                </a:lnTo>
                <a:lnTo>
                  <a:pt x="16256" y="89407"/>
                </a:lnTo>
                <a:close/>
              </a:path>
              <a:path w="314325" h="99695">
                <a:moveTo>
                  <a:pt x="25781" y="88264"/>
                </a:moveTo>
                <a:lnTo>
                  <a:pt x="24891" y="88264"/>
                </a:lnTo>
                <a:lnTo>
                  <a:pt x="19748" y="89407"/>
                </a:lnTo>
                <a:lnTo>
                  <a:pt x="21780" y="89407"/>
                </a:lnTo>
                <a:lnTo>
                  <a:pt x="14351" y="89788"/>
                </a:lnTo>
                <a:lnTo>
                  <a:pt x="33594" y="89788"/>
                </a:lnTo>
                <a:lnTo>
                  <a:pt x="32512" y="88645"/>
                </a:lnTo>
                <a:lnTo>
                  <a:pt x="29718" y="88518"/>
                </a:lnTo>
                <a:lnTo>
                  <a:pt x="25781" y="88264"/>
                </a:lnTo>
                <a:close/>
              </a:path>
              <a:path w="314325" h="99695">
                <a:moveTo>
                  <a:pt x="957" y="87767"/>
                </a:moveTo>
                <a:lnTo>
                  <a:pt x="1053" y="88264"/>
                </a:lnTo>
                <a:lnTo>
                  <a:pt x="1143" y="88645"/>
                </a:lnTo>
                <a:lnTo>
                  <a:pt x="1723" y="89407"/>
                </a:lnTo>
                <a:lnTo>
                  <a:pt x="1396" y="88645"/>
                </a:lnTo>
                <a:lnTo>
                  <a:pt x="957" y="87767"/>
                </a:lnTo>
                <a:close/>
              </a:path>
              <a:path w="314325" h="99695">
                <a:moveTo>
                  <a:pt x="67499" y="78358"/>
                </a:moveTo>
                <a:lnTo>
                  <a:pt x="7746" y="78358"/>
                </a:lnTo>
                <a:lnTo>
                  <a:pt x="12081" y="79578"/>
                </a:lnTo>
                <a:lnTo>
                  <a:pt x="11856" y="79578"/>
                </a:lnTo>
                <a:lnTo>
                  <a:pt x="13182" y="81787"/>
                </a:lnTo>
                <a:lnTo>
                  <a:pt x="13283" y="81955"/>
                </a:lnTo>
                <a:lnTo>
                  <a:pt x="14859" y="82930"/>
                </a:lnTo>
                <a:lnTo>
                  <a:pt x="16267" y="84251"/>
                </a:lnTo>
                <a:lnTo>
                  <a:pt x="19050" y="85597"/>
                </a:lnTo>
                <a:lnTo>
                  <a:pt x="19177" y="85597"/>
                </a:lnTo>
                <a:lnTo>
                  <a:pt x="23206" y="87767"/>
                </a:lnTo>
                <a:lnTo>
                  <a:pt x="26289" y="88264"/>
                </a:lnTo>
                <a:lnTo>
                  <a:pt x="14844" y="88264"/>
                </a:lnTo>
                <a:lnTo>
                  <a:pt x="14209" y="89407"/>
                </a:lnTo>
                <a:lnTo>
                  <a:pt x="19748" y="89407"/>
                </a:lnTo>
                <a:lnTo>
                  <a:pt x="27129" y="87767"/>
                </a:lnTo>
                <a:lnTo>
                  <a:pt x="27363" y="87767"/>
                </a:lnTo>
                <a:lnTo>
                  <a:pt x="41021" y="85089"/>
                </a:lnTo>
                <a:lnTo>
                  <a:pt x="41402" y="85089"/>
                </a:lnTo>
                <a:lnTo>
                  <a:pt x="59574" y="80644"/>
                </a:lnTo>
                <a:lnTo>
                  <a:pt x="59181" y="80644"/>
                </a:lnTo>
                <a:lnTo>
                  <a:pt x="67499" y="78358"/>
                </a:lnTo>
                <a:close/>
              </a:path>
              <a:path w="314325" h="99695">
                <a:moveTo>
                  <a:pt x="15316" y="87767"/>
                </a:moveTo>
                <a:lnTo>
                  <a:pt x="15121" y="87767"/>
                </a:lnTo>
                <a:lnTo>
                  <a:pt x="14844" y="88264"/>
                </a:lnTo>
                <a:lnTo>
                  <a:pt x="14640" y="88264"/>
                </a:lnTo>
                <a:lnTo>
                  <a:pt x="15316" y="87767"/>
                </a:lnTo>
                <a:close/>
              </a:path>
              <a:path w="314325" h="99695">
                <a:moveTo>
                  <a:pt x="23206" y="87767"/>
                </a:moveTo>
                <a:lnTo>
                  <a:pt x="22738" y="87767"/>
                </a:lnTo>
                <a:lnTo>
                  <a:pt x="24130" y="88264"/>
                </a:lnTo>
                <a:lnTo>
                  <a:pt x="23206" y="87767"/>
                </a:lnTo>
                <a:close/>
              </a:path>
              <a:path w="314325" h="99695">
                <a:moveTo>
                  <a:pt x="23206" y="87767"/>
                </a:moveTo>
                <a:lnTo>
                  <a:pt x="24130" y="88264"/>
                </a:lnTo>
                <a:lnTo>
                  <a:pt x="26289" y="88264"/>
                </a:lnTo>
                <a:lnTo>
                  <a:pt x="23206" y="87767"/>
                </a:lnTo>
                <a:close/>
              </a:path>
              <a:path w="314325" h="99695">
                <a:moveTo>
                  <a:pt x="27358" y="87767"/>
                </a:moveTo>
                <a:lnTo>
                  <a:pt x="27129" y="87767"/>
                </a:lnTo>
                <a:lnTo>
                  <a:pt x="24891" y="88264"/>
                </a:lnTo>
                <a:lnTo>
                  <a:pt x="27358" y="87767"/>
                </a:lnTo>
                <a:close/>
              </a:path>
              <a:path w="314325" h="99695">
                <a:moveTo>
                  <a:pt x="2745" y="80961"/>
                </a:moveTo>
                <a:lnTo>
                  <a:pt x="1269" y="81787"/>
                </a:lnTo>
                <a:lnTo>
                  <a:pt x="79" y="85597"/>
                </a:lnTo>
                <a:lnTo>
                  <a:pt x="0" y="85851"/>
                </a:lnTo>
                <a:lnTo>
                  <a:pt x="957" y="87767"/>
                </a:lnTo>
                <a:lnTo>
                  <a:pt x="634" y="86486"/>
                </a:lnTo>
                <a:lnTo>
                  <a:pt x="1007" y="85089"/>
                </a:lnTo>
                <a:lnTo>
                  <a:pt x="1075" y="84835"/>
                </a:lnTo>
                <a:lnTo>
                  <a:pt x="1143" y="84581"/>
                </a:lnTo>
                <a:lnTo>
                  <a:pt x="1452" y="82930"/>
                </a:lnTo>
                <a:lnTo>
                  <a:pt x="1524" y="82549"/>
                </a:lnTo>
                <a:lnTo>
                  <a:pt x="2745" y="80961"/>
                </a:lnTo>
                <a:close/>
              </a:path>
              <a:path w="314325" h="99695">
                <a:moveTo>
                  <a:pt x="16267" y="84251"/>
                </a:moveTo>
                <a:lnTo>
                  <a:pt x="16890" y="84835"/>
                </a:lnTo>
                <a:lnTo>
                  <a:pt x="17475" y="84835"/>
                </a:lnTo>
                <a:lnTo>
                  <a:pt x="16267" y="84251"/>
                </a:lnTo>
                <a:close/>
              </a:path>
              <a:path w="314325" h="99695">
                <a:moveTo>
                  <a:pt x="15375" y="83819"/>
                </a:moveTo>
                <a:lnTo>
                  <a:pt x="15982" y="84251"/>
                </a:lnTo>
                <a:lnTo>
                  <a:pt x="16495" y="84581"/>
                </a:lnTo>
                <a:lnTo>
                  <a:pt x="16267" y="84251"/>
                </a:lnTo>
                <a:lnTo>
                  <a:pt x="15375" y="83819"/>
                </a:lnTo>
                <a:close/>
              </a:path>
              <a:path w="314325" h="99695">
                <a:moveTo>
                  <a:pt x="13283" y="81955"/>
                </a:moveTo>
                <a:lnTo>
                  <a:pt x="13639" y="82549"/>
                </a:lnTo>
                <a:lnTo>
                  <a:pt x="14350" y="83819"/>
                </a:lnTo>
                <a:lnTo>
                  <a:pt x="15375" y="83819"/>
                </a:lnTo>
                <a:lnTo>
                  <a:pt x="16267" y="84251"/>
                </a:lnTo>
                <a:lnTo>
                  <a:pt x="14859" y="82930"/>
                </a:lnTo>
                <a:lnTo>
                  <a:pt x="13283" y="81955"/>
                </a:lnTo>
                <a:close/>
              </a:path>
              <a:path w="314325" h="99695">
                <a:moveTo>
                  <a:pt x="12496" y="80644"/>
                </a:moveTo>
                <a:lnTo>
                  <a:pt x="10249" y="80644"/>
                </a:lnTo>
                <a:lnTo>
                  <a:pt x="14350" y="83819"/>
                </a:lnTo>
                <a:lnTo>
                  <a:pt x="13715" y="82676"/>
                </a:lnTo>
                <a:lnTo>
                  <a:pt x="13283" y="81955"/>
                </a:lnTo>
                <a:lnTo>
                  <a:pt x="12192" y="81279"/>
                </a:lnTo>
                <a:lnTo>
                  <a:pt x="11077" y="80961"/>
                </a:lnTo>
                <a:lnTo>
                  <a:pt x="12686" y="80961"/>
                </a:lnTo>
                <a:lnTo>
                  <a:pt x="12496" y="80644"/>
                </a:lnTo>
                <a:close/>
              </a:path>
              <a:path w="314325" h="99695">
                <a:moveTo>
                  <a:pt x="12686" y="80961"/>
                </a:moveTo>
                <a:lnTo>
                  <a:pt x="11077" y="80961"/>
                </a:lnTo>
                <a:lnTo>
                  <a:pt x="12192" y="81279"/>
                </a:lnTo>
                <a:lnTo>
                  <a:pt x="13283" y="81955"/>
                </a:lnTo>
                <a:lnTo>
                  <a:pt x="12686" y="80961"/>
                </a:lnTo>
                <a:close/>
              </a:path>
              <a:path w="314325" h="99695">
                <a:moveTo>
                  <a:pt x="4763" y="80080"/>
                </a:moveTo>
                <a:lnTo>
                  <a:pt x="3809" y="80644"/>
                </a:lnTo>
                <a:lnTo>
                  <a:pt x="2952" y="81787"/>
                </a:lnTo>
                <a:lnTo>
                  <a:pt x="3461" y="81279"/>
                </a:lnTo>
                <a:lnTo>
                  <a:pt x="4763" y="80080"/>
                </a:lnTo>
                <a:close/>
              </a:path>
              <a:path w="314325" h="99695">
                <a:moveTo>
                  <a:pt x="7746" y="78358"/>
                </a:moveTo>
                <a:lnTo>
                  <a:pt x="6138" y="79163"/>
                </a:lnTo>
                <a:lnTo>
                  <a:pt x="5374" y="79578"/>
                </a:lnTo>
                <a:lnTo>
                  <a:pt x="4763" y="80080"/>
                </a:lnTo>
                <a:lnTo>
                  <a:pt x="2910" y="81787"/>
                </a:lnTo>
                <a:lnTo>
                  <a:pt x="11726" y="81787"/>
                </a:lnTo>
                <a:lnTo>
                  <a:pt x="10658" y="80961"/>
                </a:lnTo>
                <a:lnTo>
                  <a:pt x="11077" y="80961"/>
                </a:lnTo>
                <a:lnTo>
                  <a:pt x="9969" y="80644"/>
                </a:lnTo>
                <a:lnTo>
                  <a:pt x="12496" y="80644"/>
                </a:lnTo>
                <a:lnTo>
                  <a:pt x="11856" y="79578"/>
                </a:lnTo>
                <a:lnTo>
                  <a:pt x="12081" y="79578"/>
                </a:lnTo>
                <a:lnTo>
                  <a:pt x="7746" y="78358"/>
                </a:lnTo>
                <a:close/>
              </a:path>
              <a:path w="314325" h="99695">
                <a:moveTo>
                  <a:pt x="10249" y="80644"/>
                </a:moveTo>
                <a:lnTo>
                  <a:pt x="9969" y="80644"/>
                </a:lnTo>
                <a:lnTo>
                  <a:pt x="11077" y="80961"/>
                </a:lnTo>
                <a:lnTo>
                  <a:pt x="10658" y="80961"/>
                </a:lnTo>
                <a:lnTo>
                  <a:pt x="10249" y="80644"/>
                </a:lnTo>
                <a:close/>
              </a:path>
              <a:path w="314325" h="99695">
                <a:moveTo>
                  <a:pt x="5308" y="79578"/>
                </a:moveTo>
                <a:lnTo>
                  <a:pt x="4319" y="80080"/>
                </a:lnTo>
                <a:lnTo>
                  <a:pt x="3311" y="80644"/>
                </a:lnTo>
                <a:lnTo>
                  <a:pt x="4548" y="80080"/>
                </a:lnTo>
                <a:lnTo>
                  <a:pt x="4763" y="80080"/>
                </a:lnTo>
                <a:lnTo>
                  <a:pt x="5308" y="79578"/>
                </a:lnTo>
                <a:close/>
              </a:path>
              <a:path w="314325" h="99695">
                <a:moveTo>
                  <a:pt x="6138" y="79163"/>
                </a:moveTo>
                <a:lnTo>
                  <a:pt x="5308" y="79578"/>
                </a:lnTo>
                <a:lnTo>
                  <a:pt x="4763" y="80080"/>
                </a:lnTo>
                <a:lnTo>
                  <a:pt x="5486" y="79578"/>
                </a:lnTo>
                <a:lnTo>
                  <a:pt x="6138" y="79163"/>
                </a:lnTo>
                <a:close/>
              </a:path>
              <a:path w="314325" h="99695">
                <a:moveTo>
                  <a:pt x="69809" y="77723"/>
                </a:moveTo>
                <a:lnTo>
                  <a:pt x="9778" y="77723"/>
                </a:lnTo>
                <a:lnTo>
                  <a:pt x="8636" y="77977"/>
                </a:lnTo>
                <a:lnTo>
                  <a:pt x="8000" y="77977"/>
                </a:lnTo>
                <a:lnTo>
                  <a:pt x="6138" y="79163"/>
                </a:lnTo>
                <a:lnTo>
                  <a:pt x="7746" y="78358"/>
                </a:lnTo>
                <a:lnTo>
                  <a:pt x="67499" y="78358"/>
                </a:lnTo>
                <a:lnTo>
                  <a:pt x="68885" y="77977"/>
                </a:lnTo>
                <a:lnTo>
                  <a:pt x="8636" y="77977"/>
                </a:lnTo>
                <a:lnTo>
                  <a:pt x="9778" y="77723"/>
                </a:lnTo>
                <a:lnTo>
                  <a:pt x="69809" y="77723"/>
                </a:lnTo>
                <a:close/>
              </a:path>
              <a:path w="314325" h="99695">
                <a:moveTo>
                  <a:pt x="39038" y="71772"/>
                </a:moveTo>
                <a:lnTo>
                  <a:pt x="25527" y="74421"/>
                </a:lnTo>
                <a:lnTo>
                  <a:pt x="25272" y="74421"/>
                </a:lnTo>
                <a:lnTo>
                  <a:pt x="16874" y="76453"/>
                </a:lnTo>
                <a:lnTo>
                  <a:pt x="13334" y="76453"/>
                </a:lnTo>
                <a:lnTo>
                  <a:pt x="11556" y="76961"/>
                </a:lnTo>
                <a:lnTo>
                  <a:pt x="8636" y="77977"/>
                </a:lnTo>
                <a:lnTo>
                  <a:pt x="8000" y="77977"/>
                </a:lnTo>
                <a:lnTo>
                  <a:pt x="9778" y="77723"/>
                </a:lnTo>
                <a:lnTo>
                  <a:pt x="69809" y="77723"/>
                </a:lnTo>
                <a:lnTo>
                  <a:pt x="81015" y="74643"/>
                </a:lnTo>
                <a:lnTo>
                  <a:pt x="81707" y="74421"/>
                </a:lnTo>
                <a:lnTo>
                  <a:pt x="90783" y="71958"/>
                </a:lnTo>
                <a:lnTo>
                  <a:pt x="38299" y="71958"/>
                </a:lnTo>
                <a:lnTo>
                  <a:pt x="39038" y="71772"/>
                </a:lnTo>
                <a:close/>
              </a:path>
              <a:path w="314325" h="99695">
                <a:moveTo>
                  <a:pt x="57313" y="67171"/>
                </a:moveTo>
                <a:lnTo>
                  <a:pt x="38299" y="71958"/>
                </a:lnTo>
                <a:lnTo>
                  <a:pt x="90783" y="71958"/>
                </a:lnTo>
                <a:lnTo>
                  <a:pt x="106724" y="67631"/>
                </a:lnTo>
                <a:lnTo>
                  <a:pt x="55705" y="67631"/>
                </a:lnTo>
                <a:lnTo>
                  <a:pt x="57313" y="67171"/>
                </a:lnTo>
                <a:close/>
              </a:path>
              <a:path w="314325" h="99695">
                <a:moveTo>
                  <a:pt x="312049" y="0"/>
                </a:moveTo>
                <a:lnTo>
                  <a:pt x="310006" y="0"/>
                </a:lnTo>
                <a:lnTo>
                  <a:pt x="286469" y="507"/>
                </a:lnTo>
                <a:lnTo>
                  <a:pt x="291719" y="507"/>
                </a:lnTo>
                <a:lnTo>
                  <a:pt x="270002" y="3809"/>
                </a:lnTo>
                <a:lnTo>
                  <a:pt x="243712" y="9905"/>
                </a:lnTo>
                <a:lnTo>
                  <a:pt x="217678" y="18033"/>
                </a:lnTo>
                <a:lnTo>
                  <a:pt x="189968" y="28447"/>
                </a:lnTo>
                <a:lnTo>
                  <a:pt x="131749" y="46710"/>
                </a:lnTo>
                <a:lnTo>
                  <a:pt x="77215" y="61467"/>
                </a:lnTo>
                <a:lnTo>
                  <a:pt x="55705" y="67631"/>
                </a:lnTo>
                <a:lnTo>
                  <a:pt x="106724" y="67631"/>
                </a:lnTo>
                <a:lnTo>
                  <a:pt x="135509" y="59943"/>
                </a:lnTo>
                <a:lnTo>
                  <a:pt x="135351" y="59943"/>
                </a:lnTo>
                <a:lnTo>
                  <a:pt x="194437" y="41528"/>
                </a:lnTo>
                <a:lnTo>
                  <a:pt x="222503" y="30987"/>
                </a:lnTo>
                <a:lnTo>
                  <a:pt x="247548" y="22555"/>
                </a:lnTo>
                <a:lnTo>
                  <a:pt x="247247" y="22555"/>
                </a:lnTo>
                <a:lnTo>
                  <a:pt x="272288" y="15559"/>
                </a:lnTo>
                <a:lnTo>
                  <a:pt x="272018" y="15559"/>
                </a:lnTo>
                <a:lnTo>
                  <a:pt x="293304" y="10365"/>
                </a:lnTo>
                <a:lnTo>
                  <a:pt x="293638" y="10365"/>
                </a:lnTo>
                <a:lnTo>
                  <a:pt x="310769" y="7238"/>
                </a:lnTo>
                <a:lnTo>
                  <a:pt x="312674" y="6857"/>
                </a:lnTo>
                <a:lnTo>
                  <a:pt x="313944" y="5079"/>
                </a:lnTo>
                <a:lnTo>
                  <a:pt x="313762" y="3809"/>
                </a:lnTo>
                <a:lnTo>
                  <a:pt x="313690" y="3301"/>
                </a:lnTo>
                <a:lnTo>
                  <a:pt x="313563" y="1396"/>
                </a:lnTo>
                <a:lnTo>
                  <a:pt x="312049" y="0"/>
                </a:lnTo>
                <a:close/>
              </a:path>
              <a:path w="314325" h="99695">
                <a:moveTo>
                  <a:pt x="133068" y="46306"/>
                </a:moveTo>
                <a:lnTo>
                  <a:pt x="131578" y="46710"/>
                </a:lnTo>
                <a:lnTo>
                  <a:pt x="131749" y="46710"/>
                </a:lnTo>
                <a:lnTo>
                  <a:pt x="133068" y="46306"/>
                </a:lnTo>
                <a:close/>
              </a:path>
              <a:path w="314325" h="99695">
                <a:moveTo>
                  <a:pt x="249010" y="22063"/>
                </a:moveTo>
                <a:lnTo>
                  <a:pt x="247247" y="22555"/>
                </a:lnTo>
                <a:lnTo>
                  <a:pt x="247548" y="22555"/>
                </a:lnTo>
                <a:lnTo>
                  <a:pt x="249010" y="22063"/>
                </a:lnTo>
                <a:close/>
              </a:path>
              <a:path w="314325" h="99695">
                <a:moveTo>
                  <a:pt x="274151" y="15039"/>
                </a:moveTo>
                <a:lnTo>
                  <a:pt x="272018" y="15559"/>
                </a:lnTo>
                <a:lnTo>
                  <a:pt x="272288" y="15559"/>
                </a:lnTo>
                <a:lnTo>
                  <a:pt x="274151" y="15039"/>
                </a:lnTo>
                <a:close/>
              </a:path>
              <a:path w="314325" h="99695">
                <a:moveTo>
                  <a:pt x="293638" y="10365"/>
                </a:moveTo>
                <a:lnTo>
                  <a:pt x="293304" y="10365"/>
                </a:lnTo>
                <a:lnTo>
                  <a:pt x="292314" y="10606"/>
                </a:lnTo>
                <a:lnTo>
                  <a:pt x="293638" y="103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1054" y="5141086"/>
            <a:ext cx="208915" cy="45085"/>
          </a:xfrm>
          <a:custGeom>
            <a:avLst/>
            <a:gdLst/>
            <a:ahLst/>
            <a:cxnLst/>
            <a:rect l="l" t="t" r="r" b="b"/>
            <a:pathLst>
              <a:path w="208914" h="45085">
                <a:moveTo>
                  <a:pt x="11773" y="36702"/>
                </a:moveTo>
                <a:lnTo>
                  <a:pt x="11071" y="36702"/>
                </a:lnTo>
                <a:lnTo>
                  <a:pt x="6858" y="37322"/>
                </a:lnTo>
                <a:lnTo>
                  <a:pt x="7667" y="38100"/>
                </a:lnTo>
                <a:lnTo>
                  <a:pt x="9318" y="39369"/>
                </a:lnTo>
                <a:lnTo>
                  <a:pt x="13001" y="41148"/>
                </a:lnTo>
                <a:lnTo>
                  <a:pt x="13382" y="41401"/>
                </a:lnTo>
                <a:lnTo>
                  <a:pt x="19097" y="43814"/>
                </a:lnTo>
                <a:lnTo>
                  <a:pt x="21129" y="44323"/>
                </a:lnTo>
                <a:lnTo>
                  <a:pt x="26590" y="44831"/>
                </a:lnTo>
                <a:lnTo>
                  <a:pt x="30019" y="45085"/>
                </a:lnTo>
                <a:lnTo>
                  <a:pt x="33067" y="42671"/>
                </a:lnTo>
                <a:lnTo>
                  <a:pt x="33434" y="39369"/>
                </a:lnTo>
                <a:lnTo>
                  <a:pt x="33617" y="38100"/>
                </a:lnTo>
                <a:lnTo>
                  <a:pt x="33732" y="37322"/>
                </a:lnTo>
                <a:lnTo>
                  <a:pt x="7649" y="37322"/>
                </a:lnTo>
                <a:lnTo>
                  <a:pt x="9318" y="37083"/>
                </a:lnTo>
                <a:lnTo>
                  <a:pt x="9614" y="37083"/>
                </a:lnTo>
                <a:lnTo>
                  <a:pt x="11773" y="36702"/>
                </a:lnTo>
                <a:close/>
              </a:path>
              <a:path w="208914" h="45085">
                <a:moveTo>
                  <a:pt x="5889" y="22732"/>
                </a:moveTo>
                <a:lnTo>
                  <a:pt x="4111" y="23494"/>
                </a:lnTo>
                <a:lnTo>
                  <a:pt x="3035" y="24140"/>
                </a:lnTo>
                <a:lnTo>
                  <a:pt x="1698" y="26035"/>
                </a:lnTo>
                <a:lnTo>
                  <a:pt x="1185" y="26666"/>
                </a:lnTo>
                <a:lnTo>
                  <a:pt x="0" y="29157"/>
                </a:lnTo>
                <a:lnTo>
                  <a:pt x="47" y="31241"/>
                </a:lnTo>
                <a:lnTo>
                  <a:pt x="809" y="32765"/>
                </a:lnTo>
                <a:lnTo>
                  <a:pt x="1008" y="33387"/>
                </a:lnTo>
                <a:lnTo>
                  <a:pt x="1698" y="34289"/>
                </a:lnTo>
                <a:lnTo>
                  <a:pt x="2863" y="35940"/>
                </a:lnTo>
                <a:lnTo>
                  <a:pt x="3141" y="36247"/>
                </a:lnTo>
                <a:lnTo>
                  <a:pt x="3889" y="36702"/>
                </a:lnTo>
                <a:lnTo>
                  <a:pt x="5889" y="37464"/>
                </a:lnTo>
                <a:lnTo>
                  <a:pt x="6858" y="37322"/>
                </a:lnTo>
                <a:lnTo>
                  <a:pt x="4365" y="34925"/>
                </a:lnTo>
                <a:lnTo>
                  <a:pt x="33289" y="34925"/>
                </a:lnTo>
                <a:lnTo>
                  <a:pt x="31670" y="32765"/>
                </a:lnTo>
                <a:lnTo>
                  <a:pt x="25574" y="31623"/>
                </a:lnTo>
                <a:lnTo>
                  <a:pt x="24431" y="31623"/>
                </a:lnTo>
                <a:lnTo>
                  <a:pt x="23288" y="31241"/>
                </a:lnTo>
                <a:lnTo>
                  <a:pt x="23574" y="31241"/>
                </a:lnTo>
                <a:lnTo>
                  <a:pt x="18884" y="29157"/>
                </a:lnTo>
                <a:lnTo>
                  <a:pt x="19120" y="29157"/>
                </a:lnTo>
                <a:lnTo>
                  <a:pt x="17954" y="28575"/>
                </a:lnTo>
                <a:lnTo>
                  <a:pt x="17192" y="28575"/>
                </a:lnTo>
                <a:lnTo>
                  <a:pt x="15414" y="27305"/>
                </a:lnTo>
                <a:lnTo>
                  <a:pt x="15871" y="27305"/>
                </a:lnTo>
                <a:lnTo>
                  <a:pt x="13890" y="25400"/>
                </a:lnTo>
                <a:lnTo>
                  <a:pt x="10207" y="23494"/>
                </a:lnTo>
                <a:lnTo>
                  <a:pt x="8429" y="23240"/>
                </a:lnTo>
                <a:lnTo>
                  <a:pt x="5889" y="22732"/>
                </a:lnTo>
                <a:close/>
              </a:path>
              <a:path w="208914" h="45085">
                <a:moveTo>
                  <a:pt x="3889" y="36702"/>
                </a:moveTo>
                <a:lnTo>
                  <a:pt x="4932" y="37322"/>
                </a:lnTo>
                <a:lnTo>
                  <a:pt x="5515" y="37322"/>
                </a:lnTo>
                <a:lnTo>
                  <a:pt x="3889" y="36702"/>
                </a:lnTo>
                <a:close/>
              </a:path>
              <a:path w="208914" h="45085">
                <a:moveTo>
                  <a:pt x="4365" y="34925"/>
                </a:moveTo>
                <a:lnTo>
                  <a:pt x="6858" y="37322"/>
                </a:lnTo>
                <a:lnTo>
                  <a:pt x="11071" y="36702"/>
                </a:lnTo>
                <a:lnTo>
                  <a:pt x="9817" y="36702"/>
                </a:lnTo>
                <a:lnTo>
                  <a:pt x="4365" y="34925"/>
                </a:lnTo>
                <a:close/>
              </a:path>
              <a:path w="208914" h="45085">
                <a:moveTo>
                  <a:pt x="33892" y="36247"/>
                </a:moveTo>
                <a:lnTo>
                  <a:pt x="25320" y="36702"/>
                </a:lnTo>
                <a:lnTo>
                  <a:pt x="11773" y="36702"/>
                </a:lnTo>
                <a:lnTo>
                  <a:pt x="9614" y="37083"/>
                </a:lnTo>
                <a:lnTo>
                  <a:pt x="9318" y="37083"/>
                </a:lnTo>
                <a:lnTo>
                  <a:pt x="7649" y="37322"/>
                </a:lnTo>
                <a:lnTo>
                  <a:pt x="33732" y="37322"/>
                </a:lnTo>
                <a:lnTo>
                  <a:pt x="33824" y="36702"/>
                </a:lnTo>
                <a:lnTo>
                  <a:pt x="33892" y="36247"/>
                </a:lnTo>
                <a:close/>
              </a:path>
              <a:path w="208914" h="45085">
                <a:moveTo>
                  <a:pt x="3141" y="36247"/>
                </a:moveTo>
                <a:lnTo>
                  <a:pt x="2694" y="36247"/>
                </a:lnTo>
                <a:lnTo>
                  <a:pt x="3889" y="36702"/>
                </a:lnTo>
                <a:lnTo>
                  <a:pt x="3141" y="36247"/>
                </a:lnTo>
                <a:close/>
              </a:path>
              <a:path w="208914" h="45085">
                <a:moveTo>
                  <a:pt x="33289" y="34925"/>
                </a:moveTo>
                <a:lnTo>
                  <a:pt x="4365" y="34925"/>
                </a:lnTo>
                <a:lnTo>
                  <a:pt x="9817" y="36702"/>
                </a:lnTo>
                <a:lnTo>
                  <a:pt x="25320" y="36702"/>
                </a:lnTo>
                <a:lnTo>
                  <a:pt x="33892" y="36247"/>
                </a:lnTo>
                <a:lnTo>
                  <a:pt x="33937" y="35940"/>
                </a:lnTo>
                <a:lnTo>
                  <a:pt x="33289" y="34925"/>
                </a:lnTo>
                <a:close/>
              </a:path>
              <a:path w="208914" h="45085">
                <a:moveTo>
                  <a:pt x="1008" y="33387"/>
                </a:moveTo>
                <a:lnTo>
                  <a:pt x="1544" y="34289"/>
                </a:lnTo>
                <a:lnTo>
                  <a:pt x="2326" y="35940"/>
                </a:lnTo>
                <a:lnTo>
                  <a:pt x="2629" y="35940"/>
                </a:lnTo>
                <a:lnTo>
                  <a:pt x="3141" y="36247"/>
                </a:lnTo>
                <a:lnTo>
                  <a:pt x="2863" y="35940"/>
                </a:lnTo>
                <a:lnTo>
                  <a:pt x="1698" y="34289"/>
                </a:lnTo>
                <a:lnTo>
                  <a:pt x="1008" y="33387"/>
                </a:lnTo>
                <a:close/>
              </a:path>
              <a:path w="208914" h="45085">
                <a:moveTo>
                  <a:pt x="206168" y="0"/>
                </a:moveTo>
                <a:lnTo>
                  <a:pt x="204390" y="254"/>
                </a:lnTo>
                <a:lnTo>
                  <a:pt x="160637" y="7264"/>
                </a:lnTo>
                <a:lnTo>
                  <a:pt x="86047" y="16973"/>
                </a:lnTo>
                <a:lnTo>
                  <a:pt x="58848" y="19557"/>
                </a:lnTo>
                <a:lnTo>
                  <a:pt x="58721" y="19685"/>
                </a:lnTo>
                <a:lnTo>
                  <a:pt x="38122" y="22146"/>
                </a:lnTo>
                <a:lnTo>
                  <a:pt x="24685" y="22860"/>
                </a:lnTo>
                <a:lnTo>
                  <a:pt x="10207" y="22860"/>
                </a:lnTo>
                <a:lnTo>
                  <a:pt x="8048" y="23240"/>
                </a:lnTo>
                <a:lnTo>
                  <a:pt x="8429" y="23240"/>
                </a:lnTo>
                <a:lnTo>
                  <a:pt x="10207" y="23494"/>
                </a:lnTo>
                <a:lnTo>
                  <a:pt x="13890" y="25400"/>
                </a:lnTo>
                <a:lnTo>
                  <a:pt x="16366" y="27781"/>
                </a:lnTo>
                <a:lnTo>
                  <a:pt x="19120" y="29157"/>
                </a:lnTo>
                <a:lnTo>
                  <a:pt x="18884" y="29157"/>
                </a:lnTo>
                <a:lnTo>
                  <a:pt x="23574" y="31241"/>
                </a:lnTo>
                <a:lnTo>
                  <a:pt x="31670" y="32765"/>
                </a:lnTo>
                <a:lnTo>
                  <a:pt x="33289" y="34925"/>
                </a:lnTo>
                <a:lnTo>
                  <a:pt x="33937" y="35940"/>
                </a:lnTo>
                <a:lnTo>
                  <a:pt x="33892" y="36247"/>
                </a:lnTo>
                <a:lnTo>
                  <a:pt x="39671" y="35940"/>
                </a:lnTo>
                <a:lnTo>
                  <a:pt x="40179" y="35940"/>
                </a:lnTo>
                <a:lnTo>
                  <a:pt x="60476" y="33387"/>
                </a:lnTo>
                <a:lnTo>
                  <a:pt x="88312" y="30480"/>
                </a:lnTo>
                <a:lnTo>
                  <a:pt x="88693" y="30352"/>
                </a:lnTo>
                <a:lnTo>
                  <a:pt x="122475" y="24892"/>
                </a:lnTo>
                <a:lnTo>
                  <a:pt x="163369" y="17780"/>
                </a:lnTo>
                <a:lnTo>
                  <a:pt x="163877" y="17780"/>
                </a:lnTo>
                <a:lnTo>
                  <a:pt x="205787" y="6731"/>
                </a:lnTo>
                <a:lnTo>
                  <a:pt x="207565" y="6223"/>
                </a:lnTo>
                <a:lnTo>
                  <a:pt x="208581" y="4571"/>
                </a:lnTo>
                <a:lnTo>
                  <a:pt x="208200" y="2793"/>
                </a:lnTo>
                <a:lnTo>
                  <a:pt x="207819" y="1143"/>
                </a:lnTo>
                <a:lnTo>
                  <a:pt x="206168" y="0"/>
                </a:lnTo>
                <a:close/>
              </a:path>
              <a:path w="208914" h="45085">
                <a:moveTo>
                  <a:pt x="47" y="31241"/>
                </a:moveTo>
                <a:lnTo>
                  <a:pt x="47" y="32131"/>
                </a:lnTo>
                <a:lnTo>
                  <a:pt x="1008" y="33387"/>
                </a:lnTo>
                <a:lnTo>
                  <a:pt x="809" y="32765"/>
                </a:lnTo>
                <a:lnTo>
                  <a:pt x="47" y="31241"/>
                </a:lnTo>
                <a:close/>
              </a:path>
              <a:path w="208914" h="45085">
                <a:moveTo>
                  <a:pt x="23574" y="31241"/>
                </a:moveTo>
                <a:lnTo>
                  <a:pt x="23288" y="31241"/>
                </a:lnTo>
                <a:lnTo>
                  <a:pt x="24431" y="31623"/>
                </a:lnTo>
                <a:lnTo>
                  <a:pt x="23574" y="31241"/>
                </a:lnTo>
                <a:close/>
              </a:path>
              <a:path w="208914" h="45085">
                <a:moveTo>
                  <a:pt x="23574" y="31241"/>
                </a:moveTo>
                <a:lnTo>
                  <a:pt x="24431" y="31623"/>
                </a:lnTo>
                <a:lnTo>
                  <a:pt x="25574" y="31623"/>
                </a:lnTo>
                <a:lnTo>
                  <a:pt x="23574" y="31241"/>
                </a:lnTo>
                <a:close/>
              </a:path>
              <a:path w="208914" h="45085">
                <a:moveTo>
                  <a:pt x="1083" y="26881"/>
                </a:moveTo>
                <a:lnTo>
                  <a:pt x="666" y="27305"/>
                </a:lnTo>
                <a:lnTo>
                  <a:pt x="47" y="28067"/>
                </a:lnTo>
                <a:lnTo>
                  <a:pt x="0" y="29157"/>
                </a:lnTo>
                <a:lnTo>
                  <a:pt x="1083" y="26881"/>
                </a:lnTo>
                <a:close/>
              </a:path>
              <a:path w="208914" h="45085">
                <a:moveTo>
                  <a:pt x="15414" y="27305"/>
                </a:moveTo>
                <a:lnTo>
                  <a:pt x="17192" y="28575"/>
                </a:lnTo>
                <a:lnTo>
                  <a:pt x="16366" y="27781"/>
                </a:lnTo>
                <a:lnTo>
                  <a:pt x="15414" y="27305"/>
                </a:lnTo>
                <a:close/>
              </a:path>
              <a:path w="208914" h="45085">
                <a:moveTo>
                  <a:pt x="16366" y="27781"/>
                </a:moveTo>
                <a:lnTo>
                  <a:pt x="17192" y="28575"/>
                </a:lnTo>
                <a:lnTo>
                  <a:pt x="17954" y="28575"/>
                </a:lnTo>
                <a:lnTo>
                  <a:pt x="16366" y="27781"/>
                </a:lnTo>
                <a:close/>
              </a:path>
              <a:path w="208914" h="45085">
                <a:moveTo>
                  <a:pt x="15871" y="27305"/>
                </a:moveTo>
                <a:lnTo>
                  <a:pt x="15414" y="27305"/>
                </a:lnTo>
                <a:lnTo>
                  <a:pt x="16366" y="27781"/>
                </a:lnTo>
                <a:lnTo>
                  <a:pt x="15871" y="27305"/>
                </a:lnTo>
                <a:close/>
              </a:path>
              <a:path w="208914" h="45085">
                <a:moveTo>
                  <a:pt x="3035" y="24140"/>
                </a:moveTo>
                <a:lnTo>
                  <a:pt x="2206" y="24637"/>
                </a:lnTo>
                <a:lnTo>
                  <a:pt x="1125" y="26666"/>
                </a:lnTo>
                <a:lnTo>
                  <a:pt x="1698" y="26035"/>
                </a:lnTo>
                <a:lnTo>
                  <a:pt x="3035" y="24140"/>
                </a:lnTo>
                <a:close/>
              </a:path>
              <a:path w="208914" h="45085">
                <a:moveTo>
                  <a:pt x="4111" y="23494"/>
                </a:moveTo>
                <a:lnTo>
                  <a:pt x="3222" y="23875"/>
                </a:lnTo>
                <a:lnTo>
                  <a:pt x="3035" y="24140"/>
                </a:lnTo>
                <a:lnTo>
                  <a:pt x="4111" y="23494"/>
                </a:lnTo>
                <a:close/>
              </a:path>
              <a:path w="208914" h="45085">
                <a:moveTo>
                  <a:pt x="4704" y="23240"/>
                </a:moveTo>
                <a:lnTo>
                  <a:pt x="4534" y="23240"/>
                </a:lnTo>
                <a:lnTo>
                  <a:pt x="4111" y="23494"/>
                </a:lnTo>
                <a:lnTo>
                  <a:pt x="4704" y="232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5169" y="3463925"/>
            <a:ext cx="60960" cy="187960"/>
          </a:xfrm>
          <a:custGeom>
            <a:avLst/>
            <a:gdLst/>
            <a:ahLst/>
            <a:cxnLst/>
            <a:rect l="l" t="t" r="r" b="b"/>
            <a:pathLst>
              <a:path w="60959" h="187960">
                <a:moveTo>
                  <a:pt x="1835" y="12646"/>
                </a:moveTo>
                <a:lnTo>
                  <a:pt x="1915" y="13588"/>
                </a:lnTo>
                <a:lnTo>
                  <a:pt x="2147" y="14859"/>
                </a:lnTo>
                <a:lnTo>
                  <a:pt x="2216" y="15239"/>
                </a:lnTo>
                <a:lnTo>
                  <a:pt x="2309" y="15748"/>
                </a:lnTo>
                <a:lnTo>
                  <a:pt x="4557" y="24764"/>
                </a:lnTo>
                <a:lnTo>
                  <a:pt x="8883" y="38862"/>
                </a:lnTo>
                <a:lnTo>
                  <a:pt x="14361" y="57403"/>
                </a:lnTo>
                <a:lnTo>
                  <a:pt x="22311" y="82676"/>
                </a:lnTo>
                <a:lnTo>
                  <a:pt x="31189" y="113157"/>
                </a:lnTo>
                <a:lnTo>
                  <a:pt x="41539" y="146812"/>
                </a:lnTo>
                <a:lnTo>
                  <a:pt x="53464" y="186562"/>
                </a:lnTo>
                <a:lnTo>
                  <a:pt x="53647" y="186562"/>
                </a:lnTo>
                <a:lnTo>
                  <a:pt x="55408" y="187579"/>
                </a:lnTo>
                <a:lnTo>
                  <a:pt x="59281" y="186562"/>
                </a:lnTo>
                <a:lnTo>
                  <a:pt x="60475" y="184657"/>
                </a:lnTo>
                <a:lnTo>
                  <a:pt x="60068" y="182625"/>
                </a:lnTo>
                <a:lnTo>
                  <a:pt x="51979" y="144144"/>
                </a:lnTo>
                <a:lnTo>
                  <a:pt x="42809" y="109854"/>
                </a:lnTo>
                <a:lnTo>
                  <a:pt x="34440" y="79121"/>
                </a:lnTo>
                <a:lnTo>
                  <a:pt x="26452" y="53721"/>
                </a:lnTo>
                <a:lnTo>
                  <a:pt x="24681" y="47751"/>
                </a:lnTo>
                <a:lnTo>
                  <a:pt x="16812" y="47751"/>
                </a:lnTo>
                <a:lnTo>
                  <a:pt x="14971" y="46100"/>
                </a:lnTo>
                <a:lnTo>
                  <a:pt x="14401" y="41910"/>
                </a:lnTo>
                <a:lnTo>
                  <a:pt x="14343" y="41478"/>
                </a:lnTo>
                <a:lnTo>
                  <a:pt x="13545" y="39115"/>
                </a:lnTo>
                <a:lnTo>
                  <a:pt x="13109" y="37973"/>
                </a:lnTo>
                <a:lnTo>
                  <a:pt x="12291" y="36067"/>
                </a:lnTo>
                <a:lnTo>
                  <a:pt x="10602" y="33147"/>
                </a:lnTo>
                <a:lnTo>
                  <a:pt x="10170" y="32130"/>
                </a:lnTo>
                <a:lnTo>
                  <a:pt x="9180" y="28955"/>
                </a:lnTo>
                <a:lnTo>
                  <a:pt x="8408" y="26035"/>
                </a:lnTo>
                <a:lnTo>
                  <a:pt x="8310" y="25666"/>
                </a:lnTo>
                <a:lnTo>
                  <a:pt x="5547" y="18669"/>
                </a:lnTo>
                <a:lnTo>
                  <a:pt x="5319" y="18034"/>
                </a:lnTo>
                <a:lnTo>
                  <a:pt x="4559" y="15239"/>
                </a:lnTo>
                <a:lnTo>
                  <a:pt x="4455" y="14859"/>
                </a:lnTo>
                <a:lnTo>
                  <a:pt x="3827" y="13588"/>
                </a:lnTo>
                <a:lnTo>
                  <a:pt x="3712" y="13335"/>
                </a:lnTo>
                <a:lnTo>
                  <a:pt x="2207" y="13335"/>
                </a:lnTo>
                <a:lnTo>
                  <a:pt x="1835" y="12646"/>
                </a:lnTo>
                <a:close/>
              </a:path>
              <a:path w="60959" h="187960">
                <a:moveTo>
                  <a:pt x="1814" y="6603"/>
                </a:moveTo>
                <a:lnTo>
                  <a:pt x="1884" y="7747"/>
                </a:lnTo>
                <a:lnTo>
                  <a:pt x="2001" y="8382"/>
                </a:lnTo>
                <a:lnTo>
                  <a:pt x="2043" y="8613"/>
                </a:lnTo>
                <a:lnTo>
                  <a:pt x="2165" y="9271"/>
                </a:lnTo>
                <a:lnTo>
                  <a:pt x="2258" y="9778"/>
                </a:lnTo>
                <a:lnTo>
                  <a:pt x="3141" y="12064"/>
                </a:lnTo>
                <a:lnTo>
                  <a:pt x="3648" y="13192"/>
                </a:lnTo>
                <a:lnTo>
                  <a:pt x="4455" y="14859"/>
                </a:lnTo>
                <a:lnTo>
                  <a:pt x="4602" y="15239"/>
                </a:lnTo>
                <a:lnTo>
                  <a:pt x="8240" y="25400"/>
                </a:lnTo>
                <a:lnTo>
                  <a:pt x="8330" y="25666"/>
                </a:lnTo>
                <a:lnTo>
                  <a:pt x="12291" y="36067"/>
                </a:lnTo>
                <a:lnTo>
                  <a:pt x="13109" y="37973"/>
                </a:lnTo>
                <a:lnTo>
                  <a:pt x="13459" y="38862"/>
                </a:lnTo>
                <a:lnTo>
                  <a:pt x="13802" y="39877"/>
                </a:lnTo>
                <a:lnTo>
                  <a:pt x="14298" y="41148"/>
                </a:lnTo>
                <a:lnTo>
                  <a:pt x="14971" y="46100"/>
                </a:lnTo>
                <a:lnTo>
                  <a:pt x="16812" y="47751"/>
                </a:lnTo>
                <a:lnTo>
                  <a:pt x="21156" y="47751"/>
                </a:lnTo>
                <a:lnTo>
                  <a:pt x="22997" y="46100"/>
                </a:lnTo>
                <a:lnTo>
                  <a:pt x="23289" y="43941"/>
                </a:lnTo>
                <a:lnTo>
                  <a:pt x="23371" y="43339"/>
                </a:lnTo>
                <a:lnTo>
                  <a:pt x="16875" y="21709"/>
                </a:lnTo>
                <a:lnTo>
                  <a:pt x="16762" y="21337"/>
                </a:lnTo>
                <a:lnTo>
                  <a:pt x="14808" y="13588"/>
                </a:lnTo>
                <a:lnTo>
                  <a:pt x="14742" y="13335"/>
                </a:lnTo>
                <a:lnTo>
                  <a:pt x="7490" y="13335"/>
                </a:lnTo>
                <a:lnTo>
                  <a:pt x="8079" y="13192"/>
                </a:lnTo>
                <a:lnTo>
                  <a:pt x="1814" y="6603"/>
                </a:lnTo>
                <a:close/>
              </a:path>
              <a:path w="60959" h="187960">
                <a:moveTo>
                  <a:pt x="23371" y="43339"/>
                </a:moveTo>
                <a:lnTo>
                  <a:pt x="22997" y="46100"/>
                </a:lnTo>
                <a:lnTo>
                  <a:pt x="21156" y="47751"/>
                </a:lnTo>
                <a:lnTo>
                  <a:pt x="24681" y="47751"/>
                </a:lnTo>
                <a:lnTo>
                  <a:pt x="23371" y="43339"/>
                </a:lnTo>
                <a:close/>
              </a:path>
              <a:path w="60959" h="187960">
                <a:moveTo>
                  <a:pt x="15022" y="5587"/>
                </a:moveTo>
                <a:lnTo>
                  <a:pt x="12730" y="5587"/>
                </a:lnTo>
                <a:lnTo>
                  <a:pt x="13546" y="7365"/>
                </a:lnTo>
                <a:lnTo>
                  <a:pt x="13701" y="7747"/>
                </a:lnTo>
                <a:lnTo>
                  <a:pt x="13891" y="8382"/>
                </a:lnTo>
                <a:lnTo>
                  <a:pt x="13961" y="8613"/>
                </a:lnTo>
                <a:lnTo>
                  <a:pt x="14082" y="9016"/>
                </a:lnTo>
                <a:lnTo>
                  <a:pt x="14158" y="9271"/>
                </a:lnTo>
                <a:lnTo>
                  <a:pt x="14406" y="10922"/>
                </a:lnTo>
                <a:lnTo>
                  <a:pt x="14482" y="11429"/>
                </a:lnTo>
                <a:lnTo>
                  <a:pt x="14577" y="12064"/>
                </a:lnTo>
                <a:lnTo>
                  <a:pt x="14634" y="12446"/>
                </a:lnTo>
                <a:lnTo>
                  <a:pt x="14746" y="13192"/>
                </a:lnTo>
                <a:lnTo>
                  <a:pt x="14808" y="13588"/>
                </a:lnTo>
                <a:lnTo>
                  <a:pt x="16721" y="21201"/>
                </a:lnTo>
                <a:lnTo>
                  <a:pt x="20724" y="34416"/>
                </a:lnTo>
                <a:lnTo>
                  <a:pt x="23371" y="43339"/>
                </a:lnTo>
                <a:lnTo>
                  <a:pt x="22112" y="32130"/>
                </a:lnTo>
                <a:lnTo>
                  <a:pt x="22019" y="31876"/>
                </a:lnTo>
                <a:lnTo>
                  <a:pt x="20946" y="29463"/>
                </a:lnTo>
                <a:lnTo>
                  <a:pt x="20762" y="29463"/>
                </a:lnTo>
                <a:lnTo>
                  <a:pt x="20381" y="28194"/>
                </a:lnTo>
                <a:lnTo>
                  <a:pt x="20536" y="28194"/>
                </a:lnTo>
                <a:lnTo>
                  <a:pt x="20287" y="26797"/>
                </a:lnTo>
                <a:lnTo>
                  <a:pt x="19784" y="23113"/>
                </a:lnTo>
                <a:lnTo>
                  <a:pt x="19619" y="22351"/>
                </a:lnTo>
                <a:lnTo>
                  <a:pt x="18412" y="18034"/>
                </a:lnTo>
                <a:lnTo>
                  <a:pt x="17660" y="15239"/>
                </a:lnTo>
                <a:lnTo>
                  <a:pt x="17555" y="14859"/>
                </a:lnTo>
                <a:lnTo>
                  <a:pt x="17353" y="13588"/>
                </a:lnTo>
                <a:lnTo>
                  <a:pt x="17282" y="13192"/>
                </a:lnTo>
                <a:lnTo>
                  <a:pt x="17184" y="12646"/>
                </a:lnTo>
                <a:lnTo>
                  <a:pt x="17079" y="12064"/>
                </a:lnTo>
                <a:lnTo>
                  <a:pt x="16924" y="11429"/>
                </a:lnTo>
                <a:lnTo>
                  <a:pt x="16800" y="10922"/>
                </a:lnTo>
                <a:lnTo>
                  <a:pt x="15504" y="7365"/>
                </a:lnTo>
                <a:lnTo>
                  <a:pt x="15276" y="7365"/>
                </a:lnTo>
                <a:lnTo>
                  <a:pt x="15167" y="6603"/>
                </a:lnTo>
                <a:lnTo>
                  <a:pt x="15076" y="5969"/>
                </a:lnTo>
                <a:lnTo>
                  <a:pt x="15022" y="5587"/>
                </a:lnTo>
                <a:close/>
              </a:path>
              <a:path w="60959" h="187960">
                <a:moveTo>
                  <a:pt x="20720" y="28955"/>
                </a:moveTo>
                <a:lnTo>
                  <a:pt x="20762" y="29463"/>
                </a:lnTo>
                <a:lnTo>
                  <a:pt x="20946" y="29463"/>
                </a:lnTo>
                <a:lnTo>
                  <a:pt x="20720" y="28955"/>
                </a:lnTo>
                <a:close/>
              </a:path>
              <a:path w="60959" h="187960">
                <a:moveTo>
                  <a:pt x="20536" y="28194"/>
                </a:moveTo>
                <a:lnTo>
                  <a:pt x="20381" y="28194"/>
                </a:lnTo>
                <a:lnTo>
                  <a:pt x="20639" y="28774"/>
                </a:lnTo>
                <a:lnTo>
                  <a:pt x="20536" y="28194"/>
                </a:lnTo>
                <a:close/>
              </a:path>
              <a:path w="60959" h="187960">
                <a:moveTo>
                  <a:pt x="2889" y="11429"/>
                </a:moveTo>
                <a:lnTo>
                  <a:pt x="1521" y="11429"/>
                </a:lnTo>
                <a:lnTo>
                  <a:pt x="2156" y="13192"/>
                </a:lnTo>
                <a:lnTo>
                  <a:pt x="2207" y="13335"/>
                </a:lnTo>
                <a:lnTo>
                  <a:pt x="3712" y="13335"/>
                </a:lnTo>
                <a:lnTo>
                  <a:pt x="3141" y="12064"/>
                </a:lnTo>
                <a:lnTo>
                  <a:pt x="2889" y="11429"/>
                </a:lnTo>
                <a:close/>
              </a:path>
              <a:path w="60959" h="187960">
                <a:moveTo>
                  <a:pt x="8079" y="13192"/>
                </a:moveTo>
                <a:lnTo>
                  <a:pt x="7490" y="13335"/>
                </a:lnTo>
                <a:lnTo>
                  <a:pt x="8214" y="13335"/>
                </a:lnTo>
                <a:lnTo>
                  <a:pt x="8079" y="13192"/>
                </a:lnTo>
                <a:close/>
              </a:path>
              <a:path w="60959" h="187960">
                <a:moveTo>
                  <a:pt x="14634" y="12446"/>
                </a:moveTo>
                <a:lnTo>
                  <a:pt x="11173" y="12446"/>
                </a:lnTo>
                <a:lnTo>
                  <a:pt x="9844" y="13192"/>
                </a:lnTo>
                <a:lnTo>
                  <a:pt x="8079" y="13192"/>
                </a:lnTo>
                <a:lnTo>
                  <a:pt x="8214" y="13335"/>
                </a:lnTo>
                <a:lnTo>
                  <a:pt x="14742" y="13335"/>
                </a:lnTo>
                <a:lnTo>
                  <a:pt x="14707" y="13192"/>
                </a:lnTo>
                <a:lnTo>
                  <a:pt x="9966" y="13192"/>
                </a:lnTo>
                <a:lnTo>
                  <a:pt x="10343" y="12646"/>
                </a:lnTo>
                <a:lnTo>
                  <a:pt x="14664" y="12646"/>
                </a:lnTo>
                <a:lnTo>
                  <a:pt x="14634" y="12446"/>
                </a:lnTo>
                <a:close/>
              </a:path>
              <a:path w="60959" h="187960">
                <a:moveTo>
                  <a:pt x="12835" y="6603"/>
                </a:moveTo>
                <a:lnTo>
                  <a:pt x="1814" y="6603"/>
                </a:lnTo>
                <a:lnTo>
                  <a:pt x="8079" y="13192"/>
                </a:lnTo>
                <a:lnTo>
                  <a:pt x="10343" y="12646"/>
                </a:lnTo>
                <a:lnTo>
                  <a:pt x="13122" y="8613"/>
                </a:lnTo>
                <a:lnTo>
                  <a:pt x="12999" y="7747"/>
                </a:lnTo>
                <a:lnTo>
                  <a:pt x="12944" y="7365"/>
                </a:lnTo>
                <a:lnTo>
                  <a:pt x="12835" y="6603"/>
                </a:lnTo>
                <a:close/>
              </a:path>
              <a:path w="60959" h="187960">
                <a:moveTo>
                  <a:pt x="11173" y="12446"/>
                </a:moveTo>
                <a:lnTo>
                  <a:pt x="10343" y="12646"/>
                </a:lnTo>
                <a:lnTo>
                  <a:pt x="9966" y="13192"/>
                </a:lnTo>
                <a:lnTo>
                  <a:pt x="10816" y="12646"/>
                </a:lnTo>
                <a:lnTo>
                  <a:pt x="11173" y="12446"/>
                </a:lnTo>
                <a:close/>
              </a:path>
              <a:path w="60959" h="187960">
                <a:moveTo>
                  <a:pt x="10414" y="0"/>
                </a:moveTo>
                <a:lnTo>
                  <a:pt x="7490" y="0"/>
                </a:lnTo>
                <a:lnTo>
                  <a:pt x="3757" y="1270"/>
                </a:lnTo>
                <a:lnTo>
                  <a:pt x="2728" y="2159"/>
                </a:lnTo>
                <a:lnTo>
                  <a:pt x="823" y="3555"/>
                </a:lnTo>
                <a:lnTo>
                  <a:pt x="0" y="5587"/>
                </a:lnTo>
                <a:lnTo>
                  <a:pt x="107" y="7747"/>
                </a:lnTo>
                <a:lnTo>
                  <a:pt x="201" y="8382"/>
                </a:lnTo>
                <a:lnTo>
                  <a:pt x="1835" y="12646"/>
                </a:lnTo>
                <a:lnTo>
                  <a:pt x="1887" y="12446"/>
                </a:lnTo>
                <a:lnTo>
                  <a:pt x="1521" y="11429"/>
                </a:lnTo>
                <a:lnTo>
                  <a:pt x="2889" y="11429"/>
                </a:lnTo>
                <a:lnTo>
                  <a:pt x="2258" y="9778"/>
                </a:lnTo>
                <a:lnTo>
                  <a:pt x="2165" y="9271"/>
                </a:lnTo>
                <a:lnTo>
                  <a:pt x="2043" y="8613"/>
                </a:lnTo>
                <a:lnTo>
                  <a:pt x="2001" y="8382"/>
                </a:lnTo>
                <a:lnTo>
                  <a:pt x="1884" y="7747"/>
                </a:lnTo>
                <a:lnTo>
                  <a:pt x="1814" y="6603"/>
                </a:lnTo>
                <a:lnTo>
                  <a:pt x="12835" y="6603"/>
                </a:lnTo>
                <a:lnTo>
                  <a:pt x="12745" y="5969"/>
                </a:lnTo>
                <a:lnTo>
                  <a:pt x="12690" y="5587"/>
                </a:lnTo>
                <a:lnTo>
                  <a:pt x="15276" y="5587"/>
                </a:lnTo>
                <a:lnTo>
                  <a:pt x="15276" y="4825"/>
                </a:lnTo>
                <a:lnTo>
                  <a:pt x="14514" y="3048"/>
                </a:lnTo>
                <a:lnTo>
                  <a:pt x="11847" y="508"/>
                </a:lnTo>
                <a:lnTo>
                  <a:pt x="10414" y="0"/>
                </a:lnTo>
                <a:close/>
              </a:path>
              <a:path w="60959" h="187960">
                <a:moveTo>
                  <a:pt x="13122" y="8613"/>
                </a:moveTo>
                <a:lnTo>
                  <a:pt x="10343" y="12646"/>
                </a:lnTo>
                <a:lnTo>
                  <a:pt x="11173" y="12446"/>
                </a:lnTo>
                <a:lnTo>
                  <a:pt x="14634" y="12446"/>
                </a:lnTo>
                <a:lnTo>
                  <a:pt x="14234" y="9778"/>
                </a:lnTo>
                <a:lnTo>
                  <a:pt x="14158" y="9271"/>
                </a:lnTo>
                <a:lnTo>
                  <a:pt x="14082" y="9016"/>
                </a:lnTo>
                <a:lnTo>
                  <a:pt x="13180" y="9016"/>
                </a:lnTo>
                <a:lnTo>
                  <a:pt x="13122" y="8613"/>
                </a:lnTo>
                <a:close/>
              </a:path>
              <a:path w="60959" h="187960">
                <a:moveTo>
                  <a:pt x="13891" y="8382"/>
                </a:moveTo>
                <a:lnTo>
                  <a:pt x="13282" y="8382"/>
                </a:lnTo>
                <a:lnTo>
                  <a:pt x="13180" y="9016"/>
                </a:lnTo>
                <a:lnTo>
                  <a:pt x="14082" y="9016"/>
                </a:lnTo>
                <a:lnTo>
                  <a:pt x="13961" y="8613"/>
                </a:lnTo>
                <a:lnTo>
                  <a:pt x="13891" y="8382"/>
                </a:lnTo>
                <a:close/>
              </a:path>
              <a:path w="60959" h="187960">
                <a:moveTo>
                  <a:pt x="12730" y="5587"/>
                </a:moveTo>
                <a:lnTo>
                  <a:pt x="12835" y="6603"/>
                </a:lnTo>
                <a:lnTo>
                  <a:pt x="12944" y="7365"/>
                </a:lnTo>
                <a:lnTo>
                  <a:pt x="12999" y="7747"/>
                </a:lnTo>
                <a:lnTo>
                  <a:pt x="13122" y="8613"/>
                </a:lnTo>
                <a:lnTo>
                  <a:pt x="13282" y="8382"/>
                </a:lnTo>
                <a:lnTo>
                  <a:pt x="13891" y="8382"/>
                </a:lnTo>
                <a:lnTo>
                  <a:pt x="13701" y="7747"/>
                </a:lnTo>
                <a:lnTo>
                  <a:pt x="13546" y="7365"/>
                </a:lnTo>
                <a:lnTo>
                  <a:pt x="12730" y="5587"/>
                </a:lnTo>
                <a:close/>
              </a:path>
              <a:path w="60959" h="187960">
                <a:moveTo>
                  <a:pt x="15308" y="6603"/>
                </a:moveTo>
                <a:lnTo>
                  <a:pt x="15276" y="7365"/>
                </a:lnTo>
                <a:lnTo>
                  <a:pt x="15524" y="7365"/>
                </a:lnTo>
                <a:lnTo>
                  <a:pt x="15308" y="6603"/>
                </a:lnTo>
                <a:close/>
              </a:path>
              <a:path w="60959" h="187960">
                <a:moveTo>
                  <a:pt x="15129" y="5969"/>
                </a:moveTo>
                <a:lnTo>
                  <a:pt x="15167" y="6603"/>
                </a:lnTo>
                <a:lnTo>
                  <a:pt x="15308" y="6603"/>
                </a:lnTo>
                <a:lnTo>
                  <a:pt x="15129" y="5969"/>
                </a:lnTo>
                <a:close/>
              </a:path>
              <a:path w="60959" h="187960">
                <a:moveTo>
                  <a:pt x="15276" y="5587"/>
                </a:moveTo>
                <a:lnTo>
                  <a:pt x="15022" y="5587"/>
                </a:lnTo>
                <a:lnTo>
                  <a:pt x="15308" y="6603"/>
                </a:lnTo>
                <a:lnTo>
                  <a:pt x="15276" y="55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1242" y="4445508"/>
            <a:ext cx="97104" cy="12357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7739" y="5233796"/>
            <a:ext cx="152549" cy="1249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30387" y="1333627"/>
            <a:ext cx="45656" cy="39344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39417" y="1903729"/>
            <a:ext cx="73025" cy="464184"/>
          </a:xfrm>
          <a:custGeom>
            <a:avLst/>
            <a:gdLst/>
            <a:ahLst/>
            <a:cxnLst/>
            <a:rect l="l" t="t" r="r" b="b"/>
            <a:pathLst>
              <a:path w="73025" h="464185">
                <a:moveTo>
                  <a:pt x="4216" y="462934"/>
                </a:moveTo>
                <a:lnTo>
                  <a:pt x="5080" y="463677"/>
                </a:lnTo>
                <a:lnTo>
                  <a:pt x="9143" y="464185"/>
                </a:lnTo>
                <a:lnTo>
                  <a:pt x="7311" y="463677"/>
                </a:lnTo>
                <a:lnTo>
                  <a:pt x="5841" y="463296"/>
                </a:lnTo>
                <a:lnTo>
                  <a:pt x="4216" y="462934"/>
                </a:lnTo>
                <a:close/>
              </a:path>
              <a:path w="73025" h="464185">
                <a:moveTo>
                  <a:pt x="7365" y="441706"/>
                </a:moveTo>
                <a:lnTo>
                  <a:pt x="4825" y="443230"/>
                </a:lnTo>
                <a:lnTo>
                  <a:pt x="3937" y="445770"/>
                </a:lnTo>
                <a:lnTo>
                  <a:pt x="3513" y="447040"/>
                </a:lnTo>
                <a:lnTo>
                  <a:pt x="1015" y="454152"/>
                </a:lnTo>
                <a:lnTo>
                  <a:pt x="634" y="455105"/>
                </a:lnTo>
                <a:lnTo>
                  <a:pt x="696" y="459909"/>
                </a:lnTo>
                <a:lnTo>
                  <a:pt x="4216" y="462934"/>
                </a:lnTo>
                <a:lnTo>
                  <a:pt x="5841" y="463296"/>
                </a:lnTo>
                <a:lnTo>
                  <a:pt x="9270" y="464185"/>
                </a:lnTo>
                <a:lnTo>
                  <a:pt x="7874" y="464185"/>
                </a:lnTo>
                <a:lnTo>
                  <a:pt x="10668" y="462788"/>
                </a:lnTo>
                <a:lnTo>
                  <a:pt x="12997" y="461506"/>
                </a:lnTo>
                <a:lnTo>
                  <a:pt x="13872" y="459232"/>
                </a:lnTo>
                <a:lnTo>
                  <a:pt x="14580" y="457485"/>
                </a:lnTo>
                <a:lnTo>
                  <a:pt x="14489" y="456819"/>
                </a:lnTo>
                <a:lnTo>
                  <a:pt x="14402" y="456184"/>
                </a:lnTo>
                <a:lnTo>
                  <a:pt x="14290" y="444058"/>
                </a:lnTo>
                <a:lnTo>
                  <a:pt x="12572" y="442341"/>
                </a:lnTo>
                <a:lnTo>
                  <a:pt x="9906" y="441960"/>
                </a:lnTo>
                <a:lnTo>
                  <a:pt x="7365" y="441706"/>
                </a:lnTo>
                <a:close/>
              </a:path>
              <a:path w="73025" h="464185">
                <a:moveTo>
                  <a:pt x="12997" y="461506"/>
                </a:moveTo>
                <a:lnTo>
                  <a:pt x="10668" y="462788"/>
                </a:lnTo>
                <a:lnTo>
                  <a:pt x="7874" y="464185"/>
                </a:lnTo>
                <a:lnTo>
                  <a:pt x="9270" y="464185"/>
                </a:lnTo>
                <a:lnTo>
                  <a:pt x="12700" y="462280"/>
                </a:lnTo>
                <a:lnTo>
                  <a:pt x="12997" y="461506"/>
                </a:lnTo>
                <a:close/>
              </a:path>
              <a:path w="73025" h="464185">
                <a:moveTo>
                  <a:pt x="914" y="460096"/>
                </a:moveTo>
                <a:lnTo>
                  <a:pt x="1741" y="461506"/>
                </a:lnTo>
                <a:lnTo>
                  <a:pt x="2412" y="462534"/>
                </a:lnTo>
                <a:lnTo>
                  <a:pt x="4216" y="462934"/>
                </a:lnTo>
                <a:lnTo>
                  <a:pt x="914" y="460096"/>
                </a:lnTo>
                <a:close/>
              </a:path>
              <a:path w="73025" h="464185">
                <a:moveTo>
                  <a:pt x="14580" y="457485"/>
                </a:moveTo>
                <a:lnTo>
                  <a:pt x="13969" y="458978"/>
                </a:lnTo>
                <a:lnTo>
                  <a:pt x="12997" y="461506"/>
                </a:lnTo>
                <a:lnTo>
                  <a:pt x="13144" y="461506"/>
                </a:lnTo>
                <a:lnTo>
                  <a:pt x="14731" y="458597"/>
                </a:lnTo>
                <a:lnTo>
                  <a:pt x="14686" y="458264"/>
                </a:lnTo>
                <a:lnTo>
                  <a:pt x="14580" y="457485"/>
                </a:lnTo>
                <a:close/>
              </a:path>
              <a:path w="73025" h="464185">
                <a:moveTo>
                  <a:pt x="444" y="458597"/>
                </a:moveTo>
                <a:lnTo>
                  <a:pt x="282" y="458978"/>
                </a:lnTo>
                <a:lnTo>
                  <a:pt x="253" y="459232"/>
                </a:lnTo>
                <a:lnTo>
                  <a:pt x="696" y="459909"/>
                </a:lnTo>
                <a:lnTo>
                  <a:pt x="603" y="459232"/>
                </a:lnTo>
                <a:lnTo>
                  <a:pt x="539" y="458978"/>
                </a:lnTo>
                <a:lnTo>
                  <a:pt x="444" y="458597"/>
                </a:lnTo>
                <a:close/>
              </a:path>
              <a:path w="73025" h="464185">
                <a:moveTo>
                  <a:pt x="652" y="455105"/>
                </a:moveTo>
                <a:lnTo>
                  <a:pt x="0" y="456819"/>
                </a:lnTo>
                <a:lnTo>
                  <a:pt x="361" y="458264"/>
                </a:lnTo>
                <a:lnTo>
                  <a:pt x="448" y="457485"/>
                </a:lnTo>
                <a:lnTo>
                  <a:pt x="522" y="456819"/>
                </a:lnTo>
                <a:lnTo>
                  <a:pt x="634" y="455549"/>
                </a:lnTo>
                <a:lnTo>
                  <a:pt x="652" y="455105"/>
                </a:lnTo>
                <a:close/>
              </a:path>
              <a:path w="73025" h="464185">
                <a:moveTo>
                  <a:pt x="14290" y="444058"/>
                </a:moveTo>
                <a:lnTo>
                  <a:pt x="14402" y="456184"/>
                </a:lnTo>
                <a:lnTo>
                  <a:pt x="14489" y="456819"/>
                </a:lnTo>
                <a:lnTo>
                  <a:pt x="14580" y="457485"/>
                </a:lnTo>
                <a:lnTo>
                  <a:pt x="15112" y="456184"/>
                </a:lnTo>
                <a:lnTo>
                  <a:pt x="15192" y="455549"/>
                </a:lnTo>
                <a:lnTo>
                  <a:pt x="15295" y="451231"/>
                </a:lnTo>
                <a:lnTo>
                  <a:pt x="14858" y="447040"/>
                </a:lnTo>
                <a:lnTo>
                  <a:pt x="14738" y="445770"/>
                </a:lnTo>
                <a:lnTo>
                  <a:pt x="14689" y="445262"/>
                </a:lnTo>
                <a:lnTo>
                  <a:pt x="14605" y="444373"/>
                </a:lnTo>
                <a:lnTo>
                  <a:pt x="14290" y="444058"/>
                </a:lnTo>
                <a:close/>
              </a:path>
              <a:path w="73025" h="464185">
                <a:moveTo>
                  <a:pt x="48198" y="8595"/>
                </a:moveTo>
                <a:lnTo>
                  <a:pt x="48259" y="14224"/>
                </a:lnTo>
                <a:lnTo>
                  <a:pt x="48387" y="15240"/>
                </a:lnTo>
                <a:lnTo>
                  <a:pt x="50162" y="24637"/>
                </a:lnTo>
                <a:lnTo>
                  <a:pt x="50258" y="25146"/>
                </a:lnTo>
                <a:lnTo>
                  <a:pt x="50330" y="25527"/>
                </a:lnTo>
                <a:lnTo>
                  <a:pt x="50453" y="26179"/>
                </a:lnTo>
                <a:lnTo>
                  <a:pt x="50545" y="26667"/>
                </a:lnTo>
                <a:lnTo>
                  <a:pt x="50605" y="26982"/>
                </a:lnTo>
                <a:lnTo>
                  <a:pt x="51742" y="42799"/>
                </a:lnTo>
                <a:lnTo>
                  <a:pt x="51675" y="58166"/>
                </a:lnTo>
                <a:lnTo>
                  <a:pt x="51562" y="70231"/>
                </a:lnTo>
                <a:lnTo>
                  <a:pt x="51434" y="103250"/>
                </a:lnTo>
                <a:lnTo>
                  <a:pt x="49799" y="142743"/>
                </a:lnTo>
                <a:lnTo>
                  <a:pt x="49862" y="143222"/>
                </a:lnTo>
                <a:lnTo>
                  <a:pt x="49735" y="144018"/>
                </a:lnTo>
                <a:lnTo>
                  <a:pt x="49722" y="144609"/>
                </a:lnTo>
                <a:lnTo>
                  <a:pt x="45557" y="185787"/>
                </a:lnTo>
                <a:lnTo>
                  <a:pt x="39279" y="231508"/>
                </a:lnTo>
                <a:lnTo>
                  <a:pt x="39223" y="231814"/>
                </a:lnTo>
                <a:lnTo>
                  <a:pt x="39017" y="233413"/>
                </a:lnTo>
                <a:lnTo>
                  <a:pt x="30987" y="276479"/>
                </a:lnTo>
                <a:lnTo>
                  <a:pt x="22570" y="320438"/>
                </a:lnTo>
                <a:lnTo>
                  <a:pt x="14731" y="355473"/>
                </a:lnTo>
                <a:lnTo>
                  <a:pt x="8635" y="388112"/>
                </a:lnTo>
                <a:lnTo>
                  <a:pt x="8508" y="388239"/>
                </a:lnTo>
                <a:lnTo>
                  <a:pt x="4190" y="414147"/>
                </a:lnTo>
                <a:lnTo>
                  <a:pt x="4190" y="414400"/>
                </a:lnTo>
                <a:lnTo>
                  <a:pt x="2031" y="432816"/>
                </a:lnTo>
                <a:lnTo>
                  <a:pt x="1215" y="441706"/>
                </a:lnTo>
                <a:lnTo>
                  <a:pt x="1192" y="441960"/>
                </a:lnTo>
                <a:lnTo>
                  <a:pt x="1075" y="443230"/>
                </a:lnTo>
                <a:lnTo>
                  <a:pt x="999" y="444058"/>
                </a:lnTo>
                <a:lnTo>
                  <a:pt x="888" y="445262"/>
                </a:lnTo>
                <a:lnTo>
                  <a:pt x="762" y="452374"/>
                </a:lnTo>
                <a:lnTo>
                  <a:pt x="652" y="455105"/>
                </a:lnTo>
                <a:lnTo>
                  <a:pt x="1015" y="454152"/>
                </a:lnTo>
                <a:lnTo>
                  <a:pt x="3513" y="447040"/>
                </a:lnTo>
                <a:lnTo>
                  <a:pt x="4825" y="443230"/>
                </a:lnTo>
                <a:lnTo>
                  <a:pt x="7365" y="441706"/>
                </a:lnTo>
                <a:lnTo>
                  <a:pt x="14484" y="441706"/>
                </a:lnTo>
                <a:lnTo>
                  <a:pt x="15042" y="434942"/>
                </a:lnTo>
                <a:lnTo>
                  <a:pt x="17116" y="417240"/>
                </a:lnTo>
                <a:lnTo>
                  <a:pt x="17272" y="416300"/>
                </a:lnTo>
                <a:lnTo>
                  <a:pt x="17547" y="414400"/>
                </a:lnTo>
                <a:lnTo>
                  <a:pt x="21589" y="390398"/>
                </a:lnTo>
                <a:lnTo>
                  <a:pt x="27685" y="358140"/>
                </a:lnTo>
                <a:lnTo>
                  <a:pt x="35813" y="320802"/>
                </a:lnTo>
                <a:lnTo>
                  <a:pt x="35858" y="320438"/>
                </a:lnTo>
                <a:lnTo>
                  <a:pt x="43687" y="278892"/>
                </a:lnTo>
                <a:lnTo>
                  <a:pt x="51943" y="233807"/>
                </a:lnTo>
                <a:lnTo>
                  <a:pt x="51961" y="233413"/>
                </a:lnTo>
                <a:lnTo>
                  <a:pt x="58038" y="188214"/>
                </a:lnTo>
                <a:lnTo>
                  <a:pt x="58165" y="187960"/>
                </a:lnTo>
                <a:lnTo>
                  <a:pt x="62300" y="144609"/>
                </a:lnTo>
                <a:lnTo>
                  <a:pt x="62397" y="142743"/>
                </a:lnTo>
                <a:lnTo>
                  <a:pt x="63626" y="103632"/>
                </a:lnTo>
                <a:lnTo>
                  <a:pt x="63500" y="70231"/>
                </a:lnTo>
                <a:lnTo>
                  <a:pt x="63386" y="58166"/>
                </a:lnTo>
                <a:lnTo>
                  <a:pt x="63263" y="45212"/>
                </a:lnTo>
                <a:lnTo>
                  <a:pt x="63245" y="42799"/>
                </a:lnTo>
                <a:lnTo>
                  <a:pt x="62525" y="34450"/>
                </a:lnTo>
                <a:lnTo>
                  <a:pt x="62156" y="32639"/>
                </a:lnTo>
                <a:lnTo>
                  <a:pt x="62095" y="32337"/>
                </a:lnTo>
                <a:lnTo>
                  <a:pt x="59055" y="25527"/>
                </a:lnTo>
                <a:lnTo>
                  <a:pt x="58952" y="25146"/>
                </a:lnTo>
                <a:lnTo>
                  <a:pt x="56814" y="19857"/>
                </a:lnTo>
                <a:lnTo>
                  <a:pt x="54101" y="15494"/>
                </a:lnTo>
                <a:lnTo>
                  <a:pt x="51688" y="11303"/>
                </a:lnTo>
                <a:lnTo>
                  <a:pt x="51609" y="11144"/>
                </a:lnTo>
                <a:lnTo>
                  <a:pt x="50505" y="11144"/>
                </a:lnTo>
                <a:lnTo>
                  <a:pt x="48198" y="8595"/>
                </a:lnTo>
                <a:close/>
              </a:path>
              <a:path w="73025" h="464185">
                <a:moveTo>
                  <a:pt x="14484" y="441706"/>
                </a:moveTo>
                <a:lnTo>
                  <a:pt x="7365" y="441706"/>
                </a:lnTo>
                <a:lnTo>
                  <a:pt x="9906" y="441960"/>
                </a:lnTo>
                <a:lnTo>
                  <a:pt x="12572" y="442341"/>
                </a:lnTo>
                <a:lnTo>
                  <a:pt x="14290" y="444058"/>
                </a:lnTo>
                <a:lnTo>
                  <a:pt x="14358" y="443230"/>
                </a:lnTo>
                <a:lnTo>
                  <a:pt x="14484" y="441706"/>
                </a:lnTo>
                <a:close/>
              </a:path>
              <a:path w="73025" h="464185">
                <a:moveTo>
                  <a:pt x="58267" y="0"/>
                </a:moveTo>
                <a:lnTo>
                  <a:pt x="57397" y="0"/>
                </a:lnTo>
                <a:lnTo>
                  <a:pt x="59816" y="2540"/>
                </a:lnTo>
                <a:lnTo>
                  <a:pt x="59733" y="4637"/>
                </a:lnTo>
                <a:lnTo>
                  <a:pt x="59649" y="14224"/>
                </a:lnTo>
                <a:lnTo>
                  <a:pt x="61594" y="24637"/>
                </a:lnTo>
                <a:lnTo>
                  <a:pt x="61721" y="25146"/>
                </a:lnTo>
                <a:lnTo>
                  <a:pt x="62525" y="34450"/>
                </a:lnTo>
                <a:lnTo>
                  <a:pt x="63138" y="37465"/>
                </a:lnTo>
                <a:lnTo>
                  <a:pt x="63372" y="38354"/>
                </a:lnTo>
                <a:lnTo>
                  <a:pt x="63414" y="38645"/>
                </a:lnTo>
                <a:lnTo>
                  <a:pt x="65658" y="62230"/>
                </a:lnTo>
                <a:lnTo>
                  <a:pt x="70231" y="62230"/>
                </a:lnTo>
                <a:lnTo>
                  <a:pt x="72135" y="60452"/>
                </a:lnTo>
                <a:lnTo>
                  <a:pt x="72135" y="58166"/>
                </a:lnTo>
                <a:lnTo>
                  <a:pt x="72262" y="51689"/>
                </a:lnTo>
                <a:lnTo>
                  <a:pt x="72389" y="45212"/>
                </a:lnTo>
                <a:lnTo>
                  <a:pt x="72516" y="37465"/>
                </a:lnTo>
                <a:lnTo>
                  <a:pt x="71119" y="29972"/>
                </a:lnTo>
                <a:lnTo>
                  <a:pt x="70993" y="29083"/>
                </a:lnTo>
                <a:lnTo>
                  <a:pt x="68617" y="22634"/>
                </a:lnTo>
                <a:lnTo>
                  <a:pt x="66547" y="15875"/>
                </a:lnTo>
                <a:lnTo>
                  <a:pt x="66395" y="15494"/>
                </a:lnTo>
                <a:lnTo>
                  <a:pt x="66293" y="15240"/>
                </a:lnTo>
                <a:lnTo>
                  <a:pt x="64007" y="10414"/>
                </a:lnTo>
                <a:lnTo>
                  <a:pt x="62230" y="6096"/>
                </a:lnTo>
                <a:lnTo>
                  <a:pt x="60578" y="2921"/>
                </a:lnTo>
                <a:lnTo>
                  <a:pt x="59562" y="762"/>
                </a:lnTo>
                <a:lnTo>
                  <a:pt x="58267" y="0"/>
                </a:lnTo>
                <a:close/>
              </a:path>
              <a:path w="73025" h="464185">
                <a:moveTo>
                  <a:pt x="62292" y="31750"/>
                </a:moveTo>
                <a:lnTo>
                  <a:pt x="61975" y="31750"/>
                </a:lnTo>
                <a:lnTo>
                  <a:pt x="62143" y="32337"/>
                </a:lnTo>
                <a:lnTo>
                  <a:pt x="62156" y="32639"/>
                </a:lnTo>
                <a:lnTo>
                  <a:pt x="62525" y="34450"/>
                </a:lnTo>
                <a:lnTo>
                  <a:pt x="62368" y="32639"/>
                </a:lnTo>
                <a:lnTo>
                  <a:pt x="62292" y="31750"/>
                </a:lnTo>
                <a:close/>
              </a:path>
              <a:path w="73025" h="464185">
                <a:moveTo>
                  <a:pt x="59653" y="8128"/>
                </a:moveTo>
                <a:lnTo>
                  <a:pt x="50164" y="8128"/>
                </a:lnTo>
                <a:lnTo>
                  <a:pt x="54990" y="11303"/>
                </a:lnTo>
                <a:lnTo>
                  <a:pt x="51688" y="11303"/>
                </a:lnTo>
                <a:lnTo>
                  <a:pt x="54101" y="15494"/>
                </a:lnTo>
                <a:lnTo>
                  <a:pt x="56641" y="19431"/>
                </a:lnTo>
                <a:lnTo>
                  <a:pt x="56855" y="19857"/>
                </a:lnTo>
                <a:lnTo>
                  <a:pt x="56950" y="20193"/>
                </a:lnTo>
                <a:lnTo>
                  <a:pt x="58952" y="25146"/>
                </a:lnTo>
                <a:lnTo>
                  <a:pt x="59055" y="25527"/>
                </a:lnTo>
                <a:lnTo>
                  <a:pt x="62095" y="32337"/>
                </a:lnTo>
                <a:lnTo>
                  <a:pt x="61975" y="31750"/>
                </a:lnTo>
                <a:lnTo>
                  <a:pt x="62292" y="31750"/>
                </a:lnTo>
                <a:lnTo>
                  <a:pt x="61880" y="26982"/>
                </a:lnTo>
                <a:lnTo>
                  <a:pt x="61754" y="25527"/>
                </a:lnTo>
                <a:lnTo>
                  <a:pt x="61721" y="25146"/>
                </a:lnTo>
                <a:lnTo>
                  <a:pt x="61594" y="24637"/>
                </a:lnTo>
                <a:lnTo>
                  <a:pt x="59649" y="14224"/>
                </a:lnTo>
                <a:lnTo>
                  <a:pt x="59515" y="13795"/>
                </a:lnTo>
                <a:lnTo>
                  <a:pt x="59435" y="13081"/>
                </a:lnTo>
                <a:lnTo>
                  <a:pt x="59580" y="13081"/>
                </a:lnTo>
                <a:lnTo>
                  <a:pt x="59606" y="11303"/>
                </a:lnTo>
                <a:lnTo>
                  <a:pt x="53593" y="11303"/>
                </a:lnTo>
                <a:lnTo>
                  <a:pt x="51607" y="11144"/>
                </a:lnTo>
                <a:lnTo>
                  <a:pt x="59608" y="11144"/>
                </a:lnTo>
                <a:lnTo>
                  <a:pt x="59653" y="8128"/>
                </a:lnTo>
                <a:close/>
              </a:path>
              <a:path w="73025" h="464185">
                <a:moveTo>
                  <a:pt x="59580" y="13081"/>
                </a:moveTo>
                <a:lnTo>
                  <a:pt x="59435" y="13081"/>
                </a:lnTo>
                <a:lnTo>
                  <a:pt x="59569" y="13795"/>
                </a:lnTo>
                <a:lnTo>
                  <a:pt x="59580" y="13081"/>
                </a:lnTo>
                <a:close/>
              </a:path>
              <a:path w="73025" h="464185">
                <a:moveTo>
                  <a:pt x="50164" y="8128"/>
                </a:moveTo>
                <a:lnTo>
                  <a:pt x="51607" y="11144"/>
                </a:lnTo>
                <a:lnTo>
                  <a:pt x="53593" y="11303"/>
                </a:lnTo>
                <a:lnTo>
                  <a:pt x="54990" y="11303"/>
                </a:lnTo>
                <a:lnTo>
                  <a:pt x="50164" y="8128"/>
                </a:lnTo>
                <a:close/>
              </a:path>
              <a:path w="73025" h="464185">
                <a:moveTo>
                  <a:pt x="57397" y="0"/>
                </a:moveTo>
                <a:lnTo>
                  <a:pt x="50545" y="0"/>
                </a:lnTo>
                <a:lnTo>
                  <a:pt x="48365" y="2294"/>
                </a:lnTo>
                <a:lnTo>
                  <a:pt x="48315" y="2921"/>
                </a:lnTo>
                <a:lnTo>
                  <a:pt x="48198" y="8595"/>
                </a:lnTo>
                <a:lnTo>
                  <a:pt x="50505" y="11144"/>
                </a:lnTo>
                <a:lnTo>
                  <a:pt x="51607" y="11144"/>
                </a:lnTo>
                <a:lnTo>
                  <a:pt x="50388" y="8595"/>
                </a:lnTo>
                <a:lnTo>
                  <a:pt x="50286" y="8382"/>
                </a:lnTo>
                <a:lnTo>
                  <a:pt x="50164" y="8128"/>
                </a:lnTo>
                <a:lnTo>
                  <a:pt x="59653" y="8128"/>
                </a:lnTo>
                <a:lnTo>
                  <a:pt x="59733" y="4637"/>
                </a:lnTo>
                <a:lnTo>
                  <a:pt x="59816" y="2540"/>
                </a:lnTo>
                <a:lnTo>
                  <a:pt x="57397" y="0"/>
                </a:lnTo>
                <a:close/>
              </a:path>
              <a:path w="73025" h="464185">
                <a:moveTo>
                  <a:pt x="48171" y="6096"/>
                </a:moveTo>
                <a:lnTo>
                  <a:pt x="48016" y="8128"/>
                </a:lnTo>
                <a:lnTo>
                  <a:pt x="48006" y="8382"/>
                </a:lnTo>
                <a:lnTo>
                  <a:pt x="48198" y="8595"/>
                </a:lnTo>
                <a:lnTo>
                  <a:pt x="48171" y="6096"/>
                </a:lnTo>
                <a:close/>
              </a:path>
              <a:path w="73025" h="464185">
                <a:moveTo>
                  <a:pt x="48365" y="2294"/>
                </a:moveTo>
                <a:lnTo>
                  <a:pt x="48132" y="2540"/>
                </a:lnTo>
                <a:lnTo>
                  <a:pt x="48155" y="4637"/>
                </a:lnTo>
                <a:lnTo>
                  <a:pt x="48315" y="2921"/>
                </a:lnTo>
                <a:lnTo>
                  <a:pt x="48365" y="2294"/>
                </a:lnTo>
                <a:close/>
              </a:path>
              <a:path w="73025" h="464185">
                <a:moveTo>
                  <a:pt x="49822" y="762"/>
                </a:moveTo>
                <a:lnTo>
                  <a:pt x="48387" y="2032"/>
                </a:lnTo>
                <a:lnTo>
                  <a:pt x="48365" y="2294"/>
                </a:lnTo>
                <a:lnTo>
                  <a:pt x="49822" y="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928364" y="3210432"/>
            <a:ext cx="255524" cy="1778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260722" y="2987167"/>
            <a:ext cx="335914" cy="27305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92622" y="2843276"/>
            <a:ext cx="296925" cy="18287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71761" y="2746248"/>
            <a:ext cx="801453" cy="23850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06968" y="2595245"/>
            <a:ext cx="844392" cy="1821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84844" y="2310892"/>
            <a:ext cx="277537" cy="22669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46261" y="2668270"/>
            <a:ext cx="574478" cy="48221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813939" y="3838321"/>
            <a:ext cx="33020" cy="38100"/>
          </a:xfrm>
          <a:custGeom>
            <a:avLst/>
            <a:gdLst/>
            <a:ahLst/>
            <a:cxnLst/>
            <a:rect l="l" t="t" r="r" b="b"/>
            <a:pathLst>
              <a:path w="33019" h="38100">
                <a:moveTo>
                  <a:pt x="32431" y="32511"/>
                </a:moveTo>
                <a:lnTo>
                  <a:pt x="20066" y="32511"/>
                </a:lnTo>
                <a:lnTo>
                  <a:pt x="23494" y="34797"/>
                </a:lnTo>
                <a:lnTo>
                  <a:pt x="26669" y="36829"/>
                </a:lnTo>
                <a:lnTo>
                  <a:pt x="28193" y="37718"/>
                </a:lnTo>
                <a:lnTo>
                  <a:pt x="30225" y="37464"/>
                </a:lnTo>
                <a:lnTo>
                  <a:pt x="31368" y="36067"/>
                </a:lnTo>
                <a:lnTo>
                  <a:pt x="32523" y="34797"/>
                </a:lnTo>
                <a:lnTo>
                  <a:pt x="32638" y="32765"/>
                </a:lnTo>
                <a:lnTo>
                  <a:pt x="32431" y="32511"/>
                </a:lnTo>
                <a:close/>
              </a:path>
              <a:path w="33019" h="38100">
                <a:moveTo>
                  <a:pt x="7170" y="19761"/>
                </a:moveTo>
                <a:lnTo>
                  <a:pt x="20266" y="32765"/>
                </a:lnTo>
                <a:lnTo>
                  <a:pt x="20066" y="32765"/>
                </a:lnTo>
                <a:lnTo>
                  <a:pt x="20066" y="32511"/>
                </a:lnTo>
                <a:lnTo>
                  <a:pt x="32431" y="32511"/>
                </a:lnTo>
                <a:lnTo>
                  <a:pt x="29083" y="28447"/>
                </a:lnTo>
                <a:lnTo>
                  <a:pt x="25781" y="25145"/>
                </a:lnTo>
                <a:lnTo>
                  <a:pt x="25400" y="24891"/>
                </a:lnTo>
                <a:lnTo>
                  <a:pt x="22787" y="22859"/>
                </a:lnTo>
                <a:lnTo>
                  <a:pt x="22606" y="22859"/>
                </a:lnTo>
                <a:lnTo>
                  <a:pt x="21971" y="22224"/>
                </a:lnTo>
                <a:lnTo>
                  <a:pt x="21605" y="21716"/>
                </a:lnTo>
                <a:lnTo>
                  <a:pt x="20494" y="20446"/>
                </a:lnTo>
                <a:lnTo>
                  <a:pt x="8000" y="20446"/>
                </a:lnTo>
                <a:lnTo>
                  <a:pt x="7170" y="19761"/>
                </a:lnTo>
                <a:close/>
              </a:path>
              <a:path w="33019" h="38100">
                <a:moveTo>
                  <a:pt x="22219" y="22418"/>
                </a:moveTo>
                <a:lnTo>
                  <a:pt x="22606" y="22859"/>
                </a:lnTo>
                <a:lnTo>
                  <a:pt x="22787" y="22859"/>
                </a:lnTo>
                <a:lnTo>
                  <a:pt x="22219" y="22418"/>
                </a:lnTo>
                <a:close/>
              </a:path>
              <a:path w="33019" h="38100">
                <a:moveTo>
                  <a:pt x="7061" y="19507"/>
                </a:moveTo>
                <a:lnTo>
                  <a:pt x="7170" y="19761"/>
                </a:lnTo>
                <a:lnTo>
                  <a:pt x="8000" y="20446"/>
                </a:lnTo>
                <a:lnTo>
                  <a:pt x="7061" y="19507"/>
                </a:lnTo>
                <a:close/>
              </a:path>
              <a:path w="33019" h="38100">
                <a:moveTo>
                  <a:pt x="19523" y="19303"/>
                </a:moveTo>
                <a:lnTo>
                  <a:pt x="6858" y="19303"/>
                </a:lnTo>
                <a:lnTo>
                  <a:pt x="8000" y="20446"/>
                </a:lnTo>
                <a:lnTo>
                  <a:pt x="20494" y="20446"/>
                </a:lnTo>
                <a:lnTo>
                  <a:pt x="19672" y="19507"/>
                </a:lnTo>
                <a:lnTo>
                  <a:pt x="19523" y="19303"/>
                </a:lnTo>
                <a:close/>
              </a:path>
              <a:path w="33019" h="38100">
                <a:moveTo>
                  <a:pt x="6604" y="12318"/>
                </a:moveTo>
                <a:lnTo>
                  <a:pt x="2793" y="12318"/>
                </a:lnTo>
                <a:lnTo>
                  <a:pt x="3175" y="12699"/>
                </a:lnTo>
                <a:lnTo>
                  <a:pt x="5080" y="12699"/>
                </a:lnTo>
                <a:lnTo>
                  <a:pt x="5842" y="13080"/>
                </a:lnTo>
                <a:lnTo>
                  <a:pt x="4444" y="14477"/>
                </a:lnTo>
                <a:lnTo>
                  <a:pt x="3063" y="14738"/>
                </a:lnTo>
                <a:lnTo>
                  <a:pt x="3302" y="15493"/>
                </a:lnTo>
                <a:lnTo>
                  <a:pt x="5080" y="18033"/>
                </a:lnTo>
                <a:lnTo>
                  <a:pt x="7170" y="19761"/>
                </a:lnTo>
                <a:lnTo>
                  <a:pt x="6858" y="19303"/>
                </a:lnTo>
                <a:lnTo>
                  <a:pt x="19469" y="19303"/>
                </a:lnTo>
                <a:lnTo>
                  <a:pt x="19116" y="18747"/>
                </a:lnTo>
                <a:lnTo>
                  <a:pt x="17574" y="16636"/>
                </a:lnTo>
                <a:lnTo>
                  <a:pt x="17399" y="16636"/>
                </a:lnTo>
                <a:lnTo>
                  <a:pt x="17053" y="15946"/>
                </a:lnTo>
                <a:lnTo>
                  <a:pt x="16033" y="13842"/>
                </a:lnTo>
                <a:lnTo>
                  <a:pt x="5968" y="13842"/>
                </a:lnTo>
                <a:lnTo>
                  <a:pt x="7323" y="13080"/>
                </a:lnTo>
                <a:lnTo>
                  <a:pt x="5334" y="13080"/>
                </a:lnTo>
                <a:lnTo>
                  <a:pt x="6095" y="12699"/>
                </a:lnTo>
                <a:lnTo>
                  <a:pt x="6604" y="12318"/>
                </a:lnTo>
                <a:close/>
              </a:path>
              <a:path w="33019" h="38100">
                <a:moveTo>
                  <a:pt x="17070" y="15946"/>
                </a:moveTo>
                <a:lnTo>
                  <a:pt x="17399" y="16636"/>
                </a:lnTo>
                <a:lnTo>
                  <a:pt x="17574" y="16636"/>
                </a:lnTo>
                <a:lnTo>
                  <a:pt x="17070" y="15946"/>
                </a:lnTo>
                <a:close/>
              </a:path>
              <a:path w="33019" h="38100">
                <a:moveTo>
                  <a:pt x="635" y="7238"/>
                </a:moveTo>
                <a:lnTo>
                  <a:pt x="381" y="7746"/>
                </a:lnTo>
                <a:lnTo>
                  <a:pt x="126" y="8635"/>
                </a:lnTo>
                <a:lnTo>
                  <a:pt x="0" y="12699"/>
                </a:lnTo>
                <a:lnTo>
                  <a:pt x="762" y="13842"/>
                </a:lnTo>
                <a:lnTo>
                  <a:pt x="1905" y="14223"/>
                </a:lnTo>
                <a:lnTo>
                  <a:pt x="3063" y="14738"/>
                </a:lnTo>
                <a:lnTo>
                  <a:pt x="2981" y="14477"/>
                </a:lnTo>
                <a:lnTo>
                  <a:pt x="2900" y="14223"/>
                </a:lnTo>
                <a:lnTo>
                  <a:pt x="2780" y="13842"/>
                </a:lnTo>
                <a:lnTo>
                  <a:pt x="2660" y="13461"/>
                </a:lnTo>
                <a:lnTo>
                  <a:pt x="2540" y="13080"/>
                </a:lnTo>
                <a:lnTo>
                  <a:pt x="2449" y="12699"/>
                </a:lnTo>
                <a:lnTo>
                  <a:pt x="2358" y="12318"/>
                </a:lnTo>
                <a:lnTo>
                  <a:pt x="2239" y="11820"/>
                </a:lnTo>
                <a:lnTo>
                  <a:pt x="4010" y="11820"/>
                </a:lnTo>
                <a:lnTo>
                  <a:pt x="326" y="11175"/>
                </a:lnTo>
                <a:lnTo>
                  <a:pt x="1650" y="11175"/>
                </a:lnTo>
                <a:lnTo>
                  <a:pt x="1099" y="10624"/>
                </a:lnTo>
                <a:lnTo>
                  <a:pt x="901" y="9984"/>
                </a:lnTo>
                <a:lnTo>
                  <a:pt x="738" y="9625"/>
                </a:lnTo>
                <a:lnTo>
                  <a:pt x="635" y="7238"/>
                </a:lnTo>
                <a:close/>
              </a:path>
              <a:path w="33019" h="38100">
                <a:moveTo>
                  <a:pt x="2345" y="12013"/>
                </a:moveTo>
                <a:lnTo>
                  <a:pt x="2449" y="12699"/>
                </a:lnTo>
                <a:lnTo>
                  <a:pt x="2540" y="13080"/>
                </a:lnTo>
                <a:lnTo>
                  <a:pt x="2660" y="13461"/>
                </a:lnTo>
                <a:lnTo>
                  <a:pt x="2780" y="13842"/>
                </a:lnTo>
                <a:lnTo>
                  <a:pt x="2900" y="14223"/>
                </a:lnTo>
                <a:lnTo>
                  <a:pt x="2981" y="14477"/>
                </a:lnTo>
                <a:lnTo>
                  <a:pt x="3063" y="14738"/>
                </a:lnTo>
                <a:lnTo>
                  <a:pt x="4444" y="14477"/>
                </a:lnTo>
                <a:lnTo>
                  <a:pt x="5080" y="13842"/>
                </a:lnTo>
                <a:lnTo>
                  <a:pt x="5968" y="13842"/>
                </a:lnTo>
                <a:lnTo>
                  <a:pt x="3683" y="13461"/>
                </a:lnTo>
                <a:lnTo>
                  <a:pt x="2345" y="12013"/>
                </a:lnTo>
                <a:close/>
              </a:path>
              <a:path w="33019" h="38100">
                <a:moveTo>
                  <a:pt x="11234" y="11820"/>
                </a:moveTo>
                <a:lnTo>
                  <a:pt x="4010" y="11820"/>
                </a:lnTo>
                <a:lnTo>
                  <a:pt x="6858" y="12318"/>
                </a:lnTo>
                <a:lnTo>
                  <a:pt x="6095" y="12699"/>
                </a:lnTo>
                <a:lnTo>
                  <a:pt x="2979" y="12699"/>
                </a:lnTo>
                <a:lnTo>
                  <a:pt x="3683" y="13461"/>
                </a:lnTo>
                <a:lnTo>
                  <a:pt x="5968" y="13842"/>
                </a:lnTo>
                <a:lnTo>
                  <a:pt x="5080" y="13842"/>
                </a:lnTo>
                <a:lnTo>
                  <a:pt x="5842" y="13080"/>
                </a:lnTo>
                <a:lnTo>
                  <a:pt x="5080" y="12699"/>
                </a:lnTo>
                <a:lnTo>
                  <a:pt x="8762" y="12318"/>
                </a:lnTo>
                <a:lnTo>
                  <a:pt x="9906" y="12318"/>
                </a:lnTo>
                <a:lnTo>
                  <a:pt x="11234" y="11820"/>
                </a:lnTo>
                <a:close/>
              </a:path>
              <a:path w="33019" h="38100">
                <a:moveTo>
                  <a:pt x="15462" y="13080"/>
                </a:moveTo>
                <a:lnTo>
                  <a:pt x="7323" y="13080"/>
                </a:lnTo>
                <a:lnTo>
                  <a:pt x="5968" y="13842"/>
                </a:lnTo>
                <a:lnTo>
                  <a:pt x="16033" y="13842"/>
                </a:lnTo>
                <a:lnTo>
                  <a:pt x="15462" y="13080"/>
                </a:lnTo>
                <a:close/>
              </a:path>
              <a:path w="33019" h="38100">
                <a:moveTo>
                  <a:pt x="6604" y="12318"/>
                </a:moveTo>
                <a:lnTo>
                  <a:pt x="5384" y="13080"/>
                </a:lnTo>
                <a:lnTo>
                  <a:pt x="5842" y="13080"/>
                </a:lnTo>
                <a:lnTo>
                  <a:pt x="6604" y="12318"/>
                </a:lnTo>
                <a:close/>
              </a:path>
              <a:path w="33019" h="38100">
                <a:moveTo>
                  <a:pt x="8000" y="12699"/>
                </a:moveTo>
                <a:lnTo>
                  <a:pt x="6223" y="12699"/>
                </a:lnTo>
                <a:lnTo>
                  <a:pt x="5842" y="13080"/>
                </a:lnTo>
                <a:lnTo>
                  <a:pt x="7323" y="13080"/>
                </a:lnTo>
                <a:lnTo>
                  <a:pt x="8000" y="12699"/>
                </a:lnTo>
                <a:close/>
              </a:path>
              <a:path w="33019" h="38100">
                <a:moveTo>
                  <a:pt x="9906" y="12318"/>
                </a:moveTo>
                <a:lnTo>
                  <a:pt x="8762" y="12318"/>
                </a:lnTo>
                <a:lnTo>
                  <a:pt x="8000" y="12699"/>
                </a:lnTo>
                <a:lnTo>
                  <a:pt x="7323" y="13080"/>
                </a:lnTo>
                <a:lnTo>
                  <a:pt x="5842" y="13080"/>
                </a:lnTo>
                <a:lnTo>
                  <a:pt x="9017" y="12699"/>
                </a:lnTo>
                <a:lnTo>
                  <a:pt x="9906" y="12318"/>
                </a:lnTo>
                <a:close/>
              </a:path>
              <a:path w="33019" h="38100">
                <a:moveTo>
                  <a:pt x="12637" y="10624"/>
                </a:moveTo>
                <a:lnTo>
                  <a:pt x="11740" y="11820"/>
                </a:lnTo>
                <a:lnTo>
                  <a:pt x="11234" y="11820"/>
                </a:lnTo>
                <a:lnTo>
                  <a:pt x="9906" y="12318"/>
                </a:lnTo>
                <a:lnTo>
                  <a:pt x="9017" y="12699"/>
                </a:lnTo>
                <a:lnTo>
                  <a:pt x="5842" y="13080"/>
                </a:lnTo>
                <a:lnTo>
                  <a:pt x="15462" y="13080"/>
                </a:lnTo>
                <a:lnTo>
                  <a:pt x="15176" y="12699"/>
                </a:lnTo>
                <a:lnTo>
                  <a:pt x="13874" y="12699"/>
                </a:lnTo>
                <a:lnTo>
                  <a:pt x="13779" y="12318"/>
                </a:lnTo>
                <a:lnTo>
                  <a:pt x="13496" y="12013"/>
                </a:lnTo>
                <a:lnTo>
                  <a:pt x="12637" y="10624"/>
                </a:lnTo>
                <a:close/>
              </a:path>
              <a:path w="33019" h="38100">
                <a:moveTo>
                  <a:pt x="1650" y="11175"/>
                </a:moveTo>
                <a:lnTo>
                  <a:pt x="2168" y="11820"/>
                </a:lnTo>
                <a:lnTo>
                  <a:pt x="2979" y="12699"/>
                </a:lnTo>
                <a:lnTo>
                  <a:pt x="2759" y="12318"/>
                </a:lnTo>
                <a:lnTo>
                  <a:pt x="2551" y="12013"/>
                </a:lnTo>
                <a:lnTo>
                  <a:pt x="2295" y="11820"/>
                </a:lnTo>
                <a:lnTo>
                  <a:pt x="1650" y="11175"/>
                </a:lnTo>
                <a:close/>
              </a:path>
              <a:path w="33019" h="38100">
                <a:moveTo>
                  <a:pt x="2186" y="9984"/>
                </a:moveTo>
                <a:lnTo>
                  <a:pt x="2249" y="11175"/>
                </a:lnTo>
                <a:lnTo>
                  <a:pt x="2421" y="11820"/>
                </a:lnTo>
                <a:lnTo>
                  <a:pt x="2581" y="12013"/>
                </a:lnTo>
                <a:lnTo>
                  <a:pt x="2759" y="12318"/>
                </a:lnTo>
                <a:lnTo>
                  <a:pt x="3019" y="12699"/>
                </a:lnTo>
                <a:lnTo>
                  <a:pt x="2960" y="12318"/>
                </a:lnTo>
                <a:lnTo>
                  <a:pt x="2581" y="12013"/>
                </a:lnTo>
                <a:lnTo>
                  <a:pt x="2870" y="12013"/>
                </a:lnTo>
                <a:lnTo>
                  <a:pt x="2186" y="9984"/>
                </a:lnTo>
                <a:close/>
              </a:path>
              <a:path w="33019" h="38100">
                <a:moveTo>
                  <a:pt x="10413" y="9984"/>
                </a:moveTo>
                <a:lnTo>
                  <a:pt x="2186" y="9984"/>
                </a:lnTo>
                <a:lnTo>
                  <a:pt x="2813" y="11820"/>
                </a:lnTo>
                <a:lnTo>
                  <a:pt x="2870" y="12013"/>
                </a:lnTo>
                <a:lnTo>
                  <a:pt x="2960" y="12318"/>
                </a:lnTo>
                <a:lnTo>
                  <a:pt x="6604" y="12318"/>
                </a:lnTo>
                <a:lnTo>
                  <a:pt x="6223" y="12699"/>
                </a:lnTo>
                <a:lnTo>
                  <a:pt x="6095" y="12699"/>
                </a:lnTo>
                <a:lnTo>
                  <a:pt x="6858" y="12318"/>
                </a:lnTo>
                <a:lnTo>
                  <a:pt x="4010" y="11820"/>
                </a:lnTo>
                <a:lnTo>
                  <a:pt x="10413" y="11820"/>
                </a:lnTo>
                <a:lnTo>
                  <a:pt x="10413" y="9984"/>
                </a:lnTo>
                <a:close/>
              </a:path>
              <a:path w="33019" h="38100">
                <a:moveTo>
                  <a:pt x="8762" y="12318"/>
                </a:moveTo>
                <a:lnTo>
                  <a:pt x="5079" y="12699"/>
                </a:lnTo>
                <a:lnTo>
                  <a:pt x="8000" y="12699"/>
                </a:lnTo>
                <a:lnTo>
                  <a:pt x="8762" y="12318"/>
                </a:lnTo>
                <a:close/>
              </a:path>
              <a:path w="33019" h="38100">
                <a:moveTo>
                  <a:pt x="13589" y="11175"/>
                </a:moveTo>
                <a:lnTo>
                  <a:pt x="13685" y="12318"/>
                </a:lnTo>
                <a:lnTo>
                  <a:pt x="13921" y="12699"/>
                </a:lnTo>
                <a:lnTo>
                  <a:pt x="15176" y="12699"/>
                </a:lnTo>
                <a:lnTo>
                  <a:pt x="14890" y="12318"/>
                </a:lnTo>
                <a:lnTo>
                  <a:pt x="14510" y="12013"/>
                </a:lnTo>
                <a:lnTo>
                  <a:pt x="13589" y="11175"/>
                </a:lnTo>
                <a:close/>
              </a:path>
              <a:path w="33019" h="38100">
                <a:moveTo>
                  <a:pt x="13437" y="9625"/>
                </a:moveTo>
                <a:lnTo>
                  <a:pt x="13130" y="9984"/>
                </a:lnTo>
                <a:lnTo>
                  <a:pt x="13206" y="10624"/>
                </a:lnTo>
                <a:lnTo>
                  <a:pt x="13273" y="11175"/>
                </a:lnTo>
                <a:lnTo>
                  <a:pt x="13377" y="11820"/>
                </a:lnTo>
                <a:lnTo>
                  <a:pt x="13685" y="12318"/>
                </a:lnTo>
                <a:lnTo>
                  <a:pt x="13654" y="11820"/>
                </a:lnTo>
                <a:lnTo>
                  <a:pt x="13493" y="11175"/>
                </a:lnTo>
                <a:lnTo>
                  <a:pt x="13410" y="10624"/>
                </a:lnTo>
                <a:lnTo>
                  <a:pt x="13130" y="9984"/>
                </a:lnTo>
                <a:lnTo>
                  <a:pt x="13456" y="9984"/>
                </a:lnTo>
                <a:lnTo>
                  <a:pt x="13437" y="9625"/>
                </a:lnTo>
                <a:close/>
              </a:path>
              <a:path w="33019" h="38100">
                <a:moveTo>
                  <a:pt x="1966" y="5460"/>
                </a:moveTo>
                <a:lnTo>
                  <a:pt x="1540" y="5762"/>
                </a:lnTo>
                <a:lnTo>
                  <a:pt x="1342" y="6222"/>
                </a:lnTo>
                <a:lnTo>
                  <a:pt x="1206" y="6222"/>
                </a:lnTo>
                <a:lnTo>
                  <a:pt x="952" y="6603"/>
                </a:lnTo>
                <a:lnTo>
                  <a:pt x="635" y="7238"/>
                </a:lnTo>
                <a:lnTo>
                  <a:pt x="738" y="9625"/>
                </a:lnTo>
                <a:lnTo>
                  <a:pt x="901" y="9984"/>
                </a:lnTo>
                <a:lnTo>
                  <a:pt x="1099" y="10624"/>
                </a:lnTo>
                <a:lnTo>
                  <a:pt x="2295" y="11820"/>
                </a:lnTo>
                <a:lnTo>
                  <a:pt x="2210" y="10624"/>
                </a:lnTo>
                <a:lnTo>
                  <a:pt x="2164" y="9984"/>
                </a:lnTo>
                <a:lnTo>
                  <a:pt x="10413" y="9984"/>
                </a:lnTo>
                <a:lnTo>
                  <a:pt x="10413" y="7238"/>
                </a:lnTo>
                <a:lnTo>
                  <a:pt x="2031" y="7238"/>
                </a:lnTo>
                <a:lnTo>
                  <a:pt x="1966" y="5460"/>
                </a:lnTo>
                <a:close/>
              </a:path>
              <a:path w="33019" h="38100">
                <a:moveTo>
                  <a:pt x="10413" y="3809"/>
                </a:moveTo>
                <a:lnTo>
                  <a:pt x="10413" y="11820"/>
                </a:lnTo>
                <a:lnTo>
                  <a:pt x="10943" y="11175"/>
                </a:lnTo>
                <a:lnTo>
                  <a:pt x="11600" y="10624"/>
                </a:lnTo>
                <a:lnTo>
                  <a:pt x="13240" y="9082"/>
                </a:lnTo>
                <a:lnTo>
                  <a:pt x="12573" y="6603"/>
                </a:lnTo>
                <a:lnTo>
                  <a:pt x="11937" y="5460"/>
                </a:lnTo>
                <a:lnTo>
                  <a:pt x="11175" y="4444"/>
                </a:lnTo>
                <a:lnTo>
                  <a:pt x="10413" y="3809"/>
                </a:lnTo>
                <a:close/>
              </a:path>
              <a:path w="33019" h="38100">
                <a:moveTo>
                  <a:pt x="13240" y="9082"/>
                </a:moveTo>
                <a:lnTo>
                  <a:pt x="12277" y="9984"/>
                </a:lnTo>
                <a:lnTo>
                  <a:pt x="12982" y="10624"/>
                </a:lnTo>
                <a:lnTo>
                  <a:pt x="11600" y="10624"/>
                </a:lnTo>
                <a:lnTo>
                  <a:pt x="10943" y="11175"/>
                </a:lnTo>
                <a:lnTo>
                  <a:pt x="10405" y="11820"/>
                </a:lnTo>
                <a:lnTo>
                  <a:pt x="11740" y="11820"/>
                </a:lnTo>
                <a:lnTo>
                  <a:pt x="12637" y="10624"/>
                </a:lnTo>
                <a:lnTo>
                  <a:pt x="12240" y="9984"/>
                </a:lnTo>
                <a:lnTo>
                  <a:pt x="13117" y="9984"/>
                </a:lnTo>
                <a:lnTo>
                  <a:pt x="13240" y="9082"/>
                </a:lnTo>
                <a:close/>
              </a:path>
              <a:path w="33019" h="38100">
                <a:moveTo>
                  <a:pt x="13128" y="9984"/>
                </a:moveTo>
                <a:lnTo>
                  <a:pt x="12637" y="10624"/>
                </a:lnTo>
                <a:lnTo>
                  <a:pt x="13377" y="11820"/>
                </a:lnTo>
                <a:lnTo>
                  <a:pt x="13371" y="11175"/>
                </a:lnTo>
                <a:lnTo>
                  <a:pt x="13589" y="11175"/>
                </a:lnTo>
                <a:lnTo>
                  <a:pt x="12277" y="9984"/>
                </a:lnTo>
                <a:lnTo>
                  <a:pt x="13206" y="10624"/>
                </a:lnTo>
                <a:lnTo>
                  <a:pt x="13128" y="9984"/>
                </a:lnTo>
                <a:close/>
              </a:path>
              <a:path w="33019" h="38100">
                <a:moveTo>
                  <a:pt x="13206" y="10624"/>
                </a:moveTo>
                <a:lnTo>
                  <a:pt x="12982" y="10624"/>
                </a:lnTo>
                <a:lnTo>
                  <a:pt x="13589" y="11175"/>
                </a:lnTo>
                <a:lnTo>
                  <a:pt x="13273" y="11175"/>
                </a:lnTo>
                <a:lnTo>
                  <a:pt x="13206" y="10624"/>
                </a:lnTo>
                <a:close/>
              </a:path>
              <a:path w="33019" h="38100">
                <a:moveTo>
                  <a:pt x="13329" y="10624"/>
                </a:moveTo>
                <a:lnTo>
                  <a:pt x="13371" y="11175"/>
                </a:lnTo>
                <a:lnTo>
                  <a:pt x="13500" y="11175"/>
                </a:lnTo>
                <a:lnTo>
                  <a:pt x="13329" y="10624"/>
                </a:lnTo>
                <a:close/>
              </a:path>
              <a:path w="33019" h="38100">
                <a:moveTo>
                  <a:pt x="13391" y="8940"/>
                </a:moveTo>
                <a:lnTo>
                  <a:pt x="13240" y="9082"/>
                </a:lnTo>
                <a:lnTo>
                  <a:pt x="13386" y="9625"/>
                </a:lnTo>
                <a:lnTo>
                  <a:pt x="13391" y="8940"/>
                </a:lnTo>
                <a:close/>
              </a:path>
              <a:path w="33019" h="38100">
                <a:moveTo>
                  <a:pt x="13038" y="3809"/>
                </a:moveTo>
                <a:lnTo>
                  <a:pt x="10413" y="3809"/>
                </a:lnTo>
                <a:lnTo>
                  <a:pt x="11175" y="4444"/>
                </a:lnTo>
                <a:lnTo>
                  <a:pt x="11937" y="5460"/>
                </a:lnTo>
                <a:lnTo>
                  <a:pt x="12573" y="6603"/>
                </a:lnTo>
                <a:lnTo>
                  <a:pt x="13120" y="8635"/>
                </a:lnTo>
                <a:lnTo>
                  <a:pt x="13240" y="9082"/>
                </a:lnTo>
                <a:lnTo>
                  <a:pt x="13391" y="8940"/>
                </a:lnTo>
                <a:lnTo>
                  <a:pt x="13501" y="6222"/>
                </a:lnTo>
                <a:lnTo>
                  <a:pt x="13542" y="5206"/>
                </a:lnTo>
                <a:lnTo>
                  <a:pt x="13814" y="5206"/>
                </a:lnTo>
                <a:lnTo>
                  <a:pt x="13038" y="3809"/>
                </a:lnTo>
                <a:close/>
              </a:path>
              <a:path w="33019" h="38100">
                <a:moveTo>
                  <a:pt x="13814" y="5206"/>
                </a:moveTo>
                <a:lnTo>
                  <a:pt x="13542" y="5206"/>
                </a:lnTo>
                <a:lnTo>
                  <a:pt x="13501" y="6222"/>
                </a:lnTo>
                <a:lnTo>
                  <a:pt x="13391" y="8940"/>
                </a:lnTo>
                <a:lnTo>
                  <a:pt x="13716" y="8635"/>
                </a:lnTo>
                <a:lnTo>
                  <a:pt x="13831" y="7746"/>
                </a:lnTo>
                <a:lnTo>
                  <a:pt x="13898" y="7238"/>
                </a:lnTo>
                <a:lnTo>
                  <a:pt x="13981" y="6603"/>
                </a:lnTo>
                <a:lnTo>
                  <a:pt x="14090" y="5762"/>
                </a:lnTo>
                <a:lnTo>
                  <a:pt x="13955" y="5460"/>
                </a:lnTo>
                <a:lnTo>
                  <a:pt x="13814" y="5206"/>
                </a:lnTo>
                <a:close/>
              </a:path>
              <a:path w="33019" h="38100">
                <a:moveTo>
                  <a:pt x="1524" y="4444"/>
                </a:moveTo>
                <a:lnTo>
                  <a:pt x="1281" y="4444"/>
                </a:lnTo>
                <a:lnTo>
                  <a:pt x="635" y="6222"/>
                </a:lnTo>
                <a:lnTo>
                  <a:pt x="635" y="7238"/>
                </a:lnTo>
                <a:lnTo>
                  <a:pt x="952" y="6603"/>
                </a:lnTo>
                <a:lnTo>
                  <a:pt x="1206" y="6222"/>
                </a:lnTo>
                <a:lnTo>
                  <a:pt x="1552" y="5762"/>
                </a:lnTo>
                <a:lnTo>
                  <a:pt x="1669" y="5460"/>
                </a:lnTo>
                <a:lnTo>
                  <a:pt x="1778" y="5206"/>
                </a:lnTo>
                <a:lnTo>
                  <a:pt x="762" y="5206"/>
                </a:lnTo>
                <a:lnTo>
                  <a:pt x="1524" y="4444"/>
                </a:lnTo>
                <a:close/>
              </a:path>
              <a:path w="33019" h="38100">
                <a:moveTo>
                  <a:pt x="2328" y="5460"/>
                </a:moveTo>
                <a:lnTo>
                  <a:pt x="1977" y="5762"/>
                </a:lnTo>
                <a:lnTo>
                  <a:pt x="2031" y="7238"/>
                </a:lnTo>
                <a:lnTo>
                  <a:pt x="2137" y="6603"/>
                </a:lnTo>
                <a:lnTo>
                  <a:pt x="2201" y="6222"/>
                </a:lnTo>
                <a:lnTo>
                  <a:pt x="2328" y="5460"/>
                </a:lnTo>
                <a:close/>
              </a:path>
              <a:path w="33019" h="38100">
                <a:moveTo>
                  <a:pt x="12283" y="2539"/>
                </a:moveTo>
                <a:lnTo>
                  <a:pt x="5715" y="2539"/>
                </a:lnTo>
                <a:lnTo>
                  <a:pt x="2328" y="5460"/>
                </a:lnTo>
                <a:lnTo>
                  <a:pt x="2201" y="6222"/>
                </a:lnTo>
                <a:lnTo>
                  <a:pt x="2137" y="6603"/>
                </a:lnTo>
                <a:lnTo>
                  <a:pt x="2031" y="7238"/>
                </a:lnTo>
                <a:lnTo>
                  <a:pt x="10413" y="7238"/>
                </a:lnTo>
                <a:lnTo>
                  <a:pt x="10413" y="3809"/>
                </a:lnTo>
                <a:lnTo>
                  <a:pt x="13038" y="3809"/>
                </a:lnTo>
                <a:lnTo>
                  <a:pt x="12827" y="3428"/>
                </a:lnTo>
                <a:lnTo>
                  <a:pt x="12283" y="2539"/>
                </a:lnTo>
                <a:close/>
              </a:path>
              <a:path w="33019" h="38100">
                <a:moveTo>
                  <a:pt x="2286" y="5206"/>
                </a:moveTo>
                <a:lnTo>
                  <a:pt x="1956" y="5206"/>
                </a:lnTo>
                <a:lnTo>
                  <a:pt x="1977" y="5762"/>
                </a:lnTo>
                <a:lnTo>
                  <a:pt x="2159" y="5460"/>
                </a:lnTo>
                <a:lnTo>
                  <a:pt x="2286" y="5206"/>
                </a:lnTo>
                <a:close/>
              </a:path>
              <a:path w="33019" h="38100">
                <a:moveTo>
                  <a:pt x="2370" y="5206"/>
                </a:moveTo>
                <a:lnTo>
                  <a:pt x="2159" y="5460"/>
                </a:lnTo>
                <a:lnTo>
                  <a:pt x="2008" y="5762"/>
                </a:lnTo>
                <a:lnTo>
                  <a:pt x="2326" y="5460"/>
                </a:lnTo>
                <a:lnTo>
                  <a:pt x="2370" y="5206"/>
                </a:lnTo>
                <a:close/>
              </a:path>
              <a:path w="33019" h="38100">
                <a:moveTo>
                  <a:pt x="1914" y="4063"/>
                </a:moveTo>
                <a:lnTo>
                  <a:pt x="762" y="5206"/>
                </a:lnTo>
                <a:lnTo>
                  <a:pt x="1778" y="5206"/>
                </a:lnTo>
                <a:lnTo>
                  <a:pt x="1669" y="5460"/>
                </a:lnTo>
                <a:lnTo>
                  <a:pt x="2032" y="5206"/>
                </a:lnTo>
                <a:lnTo>
                  <a:pt x="1914" y="4063"/>
                </a:lnTo>
                <a:close/>
              </a:path>
              <a:path w="33019" h="38100">
                <a:moveTo>
                  <a:pt x="2621" y="5206"/>
                </a:moveTo>
                <a:lnTo>
                  <a:pt x="2370" y="5206"/>
                </a:lnTo>
                <a:lnTo>
                  <a:pt x="2328" y="5460"/>
                </a:lnTo>
                <a:lnTo>
                  <a:pt x="2621" y="5206"/>
                </a:lnTo>
                <a:close/>
              </a:path>
              <a:path w="33019" h="38100">
                <a:moveTo>
                  <a:pt x="8156" y="181"/>
                </a:moveTo>
                <a:lnTo>
                  <a:pt x="4590" y="1251"/>
                </a:lnTo>
                <a:lnTo>
                  <a:pt x="3556" y="2285"/>
                </a:lnTo>
                <a:lnTo>
                  <a:pt x="2921" y="3047"/>
                </a:lnTo>
                <a:lnTo>
                  <a:pt x="1914" y="4063"/>
                </a:lnTo>
                <a:lnTo>
                  <a:pt x="1956" y="5206"/>
                </a:lnTo>
                <a:lnTo>
                  <a:pt x="1778" y="5206"/>
                </a:lnTo>
                <a:lnTo>
                  <a:pt x="5080" y="2793"/>
                </a:lnTo>
                <a:lnTo>
                  <a:pt x="5715" y="2539"/>
                </a:lnTo>
                <a:lnTo>
                  <a:pt x="12283" y="2539"/>
                </a:lnTo>
                <a:lnTo>
                  <a:pt x="11895" y="1904"/>
                </a:lnTo>
                <a:lnTo>
                  <a:pt x="11796" y="1741"/>
                </a:lnTo>
                <a:lnTo>
                  <a:pt x="9175" y="634"/>
                </a:lnTo>
                <a:lnTo>
                  <a:pt x="8156" y="181"/>
                </a:lnTo>
                <a:close/>
              </a:path>
              <a:path w="33019" h="38100">
                <a:moveTo>
                  <a:pt x="5715" y="2539"/>
                </a:moveTo>
                <a:lnTo>
                  <a:pt x="5080" y="2793"/>
                </a:lnTo>
                <a:lnTo>
                  <a:pt x="1778" y="5206"/>
                </a:lnTo>
                <a:lnTo>
                  <a:pt x="2621" y="5206"/>
                </a:lnTo>
                <a:lnTo>
                  <a:pt x="5715" y="2539"/>
                </a:lnTo>
                <a:close/>
              </a:path>
              <a:path w="33019" h="38100">
                <a:moveTo>
                  <a:pt x="11796" y="1741"/>
                </a:moveTo>
                <a:lnTo>
                  <a:pt x="12827" y="3428"/>
                </a:lnTo>
                <a:lnTo>
                  <a:pt x="13814" y="5206"/>
                </a:lnTo>
                <a:lnTo>
                  <a:pt x="13542" y="5206"/>
                </a:lnTo>
                <a:lnTo>
                  <a:pt x="13588" y="4063"/>
                </a:lnTo>
                <a:lnTo>
                  <a:pt x="12192" y="1904"/>
                </a:lnTo>
                <a:lnTo>
                  <a:pt x="11796" y="1741"/>
                </a:lnTo>
                <a:close/>
              </a:path>
              <a:path w="33019" h="38100">
                <a:moveTo>
                  <a:pt x="4590" y="1251"/>
                </a:moveTo>
                <a:lnTo>
                  <a:pt x="3683" y="1523"/>
                </a:lnTo>
                <a:lnTo>
                  <a:pt x="1905" y="3809"/>
                </a:lnTo>
                <a:lnTo>
                  <a:pt x="1914" y="4063"/>
                </a:lnTo>
                <a:lnTo>
                  <a:pt x="2921" y="3047"/>
                </a:lnTo>
                <a:lnTo>
                  <a:pt x="3556" y="2285"/>
                </a:lnTo>
                <a:lnTo>
                  <a:pt x="4590" y="1251"/>
                </a:lnTo>
                <a:close/>
              </a:path>
              <a:path w="33019" h="38100">
                <a:moveTo>
                  <a:pt x="8762" y="0"/>
                </a:moveTo>
                <a:lnTo>
                  <a:pt x="8156" y="181"/>
                </a:lnTo>
                <a:lnTo>
                  <a:pt x="10605" y="1251"/>
                </a:lnTo>
                <a:lnTo>
                  <a:pt x="11796" y="1741"/>
                </a:lnTo>
                <a:lnTo>
                  <a:pt x="11496" y="1251"/>
                </a:lnTo>
                <a:lnTo>
                  <a:pt x="11684" y="1251"/>
                </a:lnTo>
                <a:lnTo>
                  <a:pt x="8762" y="0"/>
                </a:lnTo>
                <a:close/>
              </a:path>
              <a:path w="33019" h="38100">
                <a:moveTo>
                  <a:pt x="7747" y="0"/>
                </a:moveTo>
                <a:lnTo>
                  <a:pt x="5206" y="634"/>
                </a:lnTo>
                <a:lnTo>
                  <a:pt x="4590" y="1251"/>
                </a:lnTo>
                <a:lnTo>
                  <a:pt x="8156" y="181"/>
                </a:lnTo>
                <a:lnTo>
                  <a:pt x="77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1255" y="4895217"/>
            <a:ext cx="529590" cy="694055"/>
          </a:xfrm>
          <a:custGeom>
            <a:avLst/>
            <a:gdLst/>
            <a:ahLst/>
            <a:cxnLst/>
            <a:rect l="l" t="t" r="r" b="b"/>
            <a:pathLst>
              <a:path w="529589" h="694054">
                <a:moveTo>
                  <a:pt x="0" y="0"/>
                </a:moveTo>
                <a:lnTo>
                  <a:pt x="529282" y="693559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43706" y="4895217"/>
            <a:ext cx="530860" cy="694055"/>
          </a:xfrm>
          <a:custGeom>
            <a:avLst/>
            <a:gdLst/>
            <a:ahLst/>
            <a:cxnLst/>
            <a:rect l="l" t="t" r="r" b="b"/>
            <a:pathLst>
              <a:path w="530860" h="694054">
                <a:moveTo>
                  <a:pt x="0" y="0"/>
                </a:moveTo>
                <a:lnTo>
                  <a:pt x="530637" y="693559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1255" y="3508153"/>
            <a:ext cx="3714115" cy="2080895"/>
          </a:xfrm>
          <a:custGeom>
            <a:avLst/>
            <a:gdLst/>
            <a:ahLst/>
            <a:cxnLst/>
            <a:rect l="l" t="t" r="r" b="b"/>
            <a:pathLst>
              <a:path w="3714115" h="2080895">
                <a:moveTo>
                  <a:pt x="0" y="693522"/>
                </a:moveTo>
                <a:lnTo>
                  <a:pt x="1060320" y="1387064"/>
                </a:lnTo>
              </a:path>
              <a:path w="3714115" h="2080895">
                <a:moveTo>
                  <a:pt x="1060320" y="1387064"/>
                </a:moveTo>
                <a:lnTo>
                  <a:pt x="1591376" y="2080623"/>
                </a:lnTo>
              </a:path>
              <a:path w="3714115" h="2080895">
                <a:moveTo>
                  <a:pt x="0" y="0"/>
                </a:moveTo>
                <a:lnTo>
                  <a:pt x="2122451" y="693522"/>
                </a:lnTo>
              </a:path>
              <a:path w="3714115" h="2080895">
                <a:moveTo>
                  <a:pt x="2122451" y="693522"/>
                </a:moveTo>
                <a:lnTo>
                  <a:pt x="3182815" y="1387064"/>
                </a:lnTo>
              </a:path>
              <a:path w="3714115" h="2080895">
                <a:moveTo>
                  <a:pt x="3182815" y="1387064"/>
                </a:moveTo>
                <a:lnTo>
                  <a:pt x="3713816" y="2080623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1255" y="1428677"/>
            <a:ext cx="3714115" cy="2553335"/>
          </a:xfrm>
          <a:custGeom>
            <a:avLst/>
            <a:gdLst/>
            <a:ahLst/>
            <a:cxnLst/>
            <a:rect l="l" t="t" r="r" b="b"/>
            <a:pathLst>
              <a:path w="3714115" h="2553335">
                <a:moveTo>
                  <a:pt x="3182814" y="694069"/>
                </a:moveTo>
                <a:lnTo>
                  <a:pt x="2122451" y="1387592"/>
                </a:lnTo>
              </a:path>
              <a:path w="3714115" h="2553335">
                <a:moveTo>
                  <a:pt x="2122451" y="1387592"/>
                </a:moveTo>
                <a:lnTo>
                  <a:pt x="0" y="2079475"/>
                </a:lnTo>
              </a:path>
              <a:path w="3714115" h="2553335">
                <a:moveTo>
                  <a:pt x="3713816" y="0"/>
                </a:moveTo>
                <a:lnTo>
                  <a:pt x="3182814" y="694069"/>
                </a:lnTo>
              </a:path>
              <a:path w="3714115" h="2553335">
                <a:moveTo>
                  <a:pt x="2653088" y="11112"/>
                </a:moveTo>
                <a:lnTo>
                  <a:pt x="2122451" y="694069"/>
                </a:lnTo>
              </a:path>
              <a:path w="3714115" h="2553335">
                <a:moveTo>
                  <a:pt x="0" y="1639169"/>
                </a:moveTo>
                <a:lnTo>
                  <a:pt x="0" y="1689448"/>
                </a:lnTo>
              </a:path>
              <a:path w="3714115" h="2553335">
                <a:moveTo>
                  <a:pt x="0" y="1724243"/>
                </a:moveTo>
                <a:lnTo>
                  <a:pt x="0" y="1775797"/>
                </a:lnTo>
              </a:path>
              <a:path w="3714115" h="2553335">
                <a:moveTo>
                  <a:pt x="0" y="1810591"/>
                </a:moveTo>
                <a:lnTo>
                  <a:pt x="0" y="1862692"/>
                </a:lnTo>
              </a:path>
              <a:path w="3714115" h="2553335">
                <a:moveTo>
                  <a:pt x="0" y="1896940"/>
                </a:moveTo>
                <a:lnTo>
                  <a:pt x="0" y="1949041"/>
                </a:lnTo>
              </a:path>
              <a:path w="3714115" h="2553335">
                <a:moveTo>
                  <a:pt x="0" y="1983653"/>
                </a:moveTo>
                <a:lnTo>
                  <a:pt x="0" y="2035390"/>
                </a:lnTo>
              </a:path>
              <a:path w="3714115" h="2553335">
                <a:moveTo>
                  <a:pt x="0" y="2070002"/>
                </a:moveTo>
                <a:lnTo>
                  <a:pt x="0" y="2122103"/>
                </a:lnTo>
              </a:path>
              <a:path w="3714115" h="2553335">
                <a:moveTo>
                  <a:pt x="0" y="2155076"/>
                </a:moveTo>
                <a:lnTo>
                  <a:pt x="0" y="2206812"/>
                </a:lnTo>
              </a:path>
              <a:path w="3714115" h="2553335">
                <a:moveTo>
                  <a:pt x="0" y="2241425"/>
                </a:moveTo>
                <a:lnTo>
                  <a:pt x="0" y="2293525"/>
                </a:lnTo>
              </a:path>
              <a:path w="3714115" h="2553335">
                <a:moveTo>
                  <a:pt x="0" y="2327773"/>
                </a:moveTo>
                <a:lnTo>
                  <a:pt x="0" y="2379874"/>
                </a:lnTo>
              </a:path>
              <a:path w="3714115" h="2553335">
                <a:moveTo>
                  <a:pt x="0" y="2414669"/>
                </a:moveTo>
                <a:lnTo>
                  <a:pt x="0" y="2466223"/>
                </a:lnTo>
              </a:path>
              <a:path w="3714115" h="2553335">
                <a:moveTo>
                  <a:pt x="0" y="2501017"/>
                </a:moveTo>
                <a:lnTo>
                  <a:pt x="0" y="2553118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1255" y="4446932"/>
            <a:ext cx="0" cy="1142365"/>
          </a:xfrm>
          <a:custGeom>
            <a:avLst/>
            <a:gdLst/>
            <a:ahLst/>
            <a:cxnLst/>
            <a:rect l="l" t="t" r="r" b="b"/>
            <a:pathLst>
              <a:path h="1142364">
                <a:moveTo>
                  <a:pt x="0" y="0"/>
                </a:moveTo>
                <a:lnTo>
                  <a:pt x="0" y="50752"/>
                </a:lnTo>
              </a:path>
              <a:path h="1142364">
                <a:moveTo>
                  <a:pt x="0" y="85018"/>
                </a:moveTo>
                <a:lnTo>
                  <a:pt x="0" y="137101"/>
                </a:lnTo>
              </a:path>
              <a:path h="1142364">
                <a:moveTo>
                  <a:pt x="0" y="171841"/>
                </a:moveTo>
                <a:lnTo>
                  <a:pt x="0" y="223468"/>
                </a:lnTo>
              </a:path>
              <a:path h="1142364">
                <a:moveTo>
                  <a:pt x="0" y="258190"/>
                </a:moveTo>
                <a:lnTo>
                  <a:pt x="0" y="309835"/>
                </a:lnTo>
              </a:path>
              <a:path h="1142364">
                <a:moveTo>
                  <a:pt x="0" y="344557"/>
                </a:moveTo>
                <a:lnTo>
                  <a:pt x="0" y="396639"/>
                </a:lnTo>
              </a:path>
              <a:path h="1142364">
                <a:moveTo>
                  <a:pt x="0" y="431361"/>
                </a:moveTo>
                <a:lnTo>
                  <a:pt x="0" y="483006"/>
                </a:lnTo>
              </a:path>
              <a:path h="1142364">
                <a:moveTo>
                  <a:pt x="0" y="517728"/>
                </a:moveTo>
                <a:lnTo>
                  <a:pt x="0" y="568025"/>
                </a:lnTo>
              </a:path>
              <a:path h="1142364">
                <a:moveTo>
                  <a:pt x="0" y="602747"/>
                </a:moveTo>
                <a:lnTo>
                  <a:pt x="0" y="654392"/>
                </a:lnTo>
              </a:path>
              <a:path h="1142364">
                <a:moveTo>
                  <a:pt x="0" y="689114"/>
                </a:moveTo>
                <a:lnTo>
                  <a:pt x="0" y="741196"/>
                </a:lnTo>
              </a:path>
              <a:path h="1142364">
                <a:moveTo>
                  <a:pt x="0" y="775481"/>
                </a:moveTo>
                <a:lnTo>
                  <a:pt x="0" y="827563"/>
                </a:lnTo>
              </a:path>
              <a:path h="1142364">
                <a:moveTo>
                  <a:pt x="0" y="862285"/>
                </a:moveTo>
                <a:lnTo>
                  <a:pt x="0" y="913912"/>
                </a:lnTo>
              </a:path>
              <a:path h="1142364">
                <a:moveTo>
                  <a:pt x="0" y="948634"/>
                </a:moveTo>
                <a:lnTo>
                  <a:pt x="0" y="998949"/>
                </a:lnTo>
              </a:path>
              <a:path h="1142364">
                <a:moveTo>
                  <a:pt x="0" y="1033671"/>
                </a:moveTo>
                <a:lnTo>
                  <a:pt x="0" y="1085298"/>
                </a:lnTo>
              </a:path>
              <a:path h="1142364">
                <a:moveTo>
                  <a:pt x="0" y="1120038"/>
                </a:moveTo>
                <a:lnTo>
                  <a:pt x="0" y="1141844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43706" y="4459848"/>
            <a:ext cx="0" cy="1129030"/>
          </a:xfrm>
          <a:custGeom>
            <a:avLst/>
            <a:gdLst/>
            <a:ahLst/>
            <a:cxnLst/>
            <a:rect l="l" t="t" r="r" b="b"/>
            <a:pathLst>
              <a:path h="1129029">
                <a:moveTo>
                  <a:pt x="0" y="0"/>
                </a:moveTo>
                <a:lnTo>
                  <a:pt x="0" y="51627"/>
                </a:lnTo>
              </a:path>
              <a:path h="1129029">
                <a:moveTo>
                  <a:pt x="0" y="86348"/>
                </a:moveTo>
                <a:lnTo>
                  <a:pt x="0" y="138431"/>
                </a:lnTo>
              </a:path>
              <a:path h="1129029">
                <a:moveTo>
                  <a:pt x="0" y="172715"/>
                </a:moveTo>
                <a:lnTo>
                  <a:pt x="0" y="224798"/>
                </a:lnTo>
              </a:path>
              <a:path h="1129029">
                <a:moveTo>
                  <a:pt x="0" y="259520"/>
                </a:moveTo>
                <a:lnTo>
                  <a:pt x="0" y="311165"/>
                </a:lnTo>
              </a:path>
              <a:path h="1129029">
                <a:moveTo>
                  <a:pt x="0" y="345887"/>
                </a:moveTo>
                <a:lnTo>
                  <a:pt x="0" y="397969"/>
                </a:lnTo>
              </a:path>
              <a:path h="1129029">
                <a:moveTo>
                  <a:pt x="0" y="432254"/>
                </a:moveTo>
                <a:lnTo>
                  <a:pt x="0" y="482551"/>
                </a:lnTo>
              </a:path>
              <a:path h="1129029">
                <a:moveTo>
                  <a:pt x="0" y="517272"/>
                </a:moveTo>
                <a:lnTo>
                  <a:pt x="0" y="569355"/>
                </a:lnTo>
              </a:path>
              <a:path h="1129029">
                <a:moveTo>
                  <a:pt x="0" y="603639"/>
                </a:moveTo>
                <a:lnTo>
                  <a:pt x="0" y="655722"/>
                </a:lnTo>
              </a:path>
              <a:path h="1129029">
                <a:moveTo>
                  <a:pt x="0" y="690444"/>
                </a:moveTo>
                <a:lnTo>
                  <a:pt x="0" y="742071"/>
                </a:lnTo>
              </a:path>
              <a:path h="1129029">
                <a:moveTo>
                  <a:pt x="0" y="776811"/>
                </a:moveTo>
                <a:lnTo>
                  <a:pt x="0" y="828893"/>
                </a:lnTo>
              </a:path>
              <a:path h="1129029">
                <a:moveTo>
                  <a:pt x="0" y="863160"/>
                </a:moveTo>
                <a:lnTo>
                  <a:pt x="0" y="915242"/>
                </a:lnTo>
              </a:path>
              <a:path h="1129029">
                <a:moveTo>
                  <a:pt x="0" y="948197"/>
                </a:moveTo>
                <a:lnTo>
                  <a:pt x="0" y="1000279"/>
                </a:lnTo>
              </a:path>
              <a:path h="1129029">
                <a:moveTo>
                  <a:pt x="0" y="1034545"/>
                </a:moveTo>
                <a:lnTo>
                  <a:pt x="0" y="1086628"/>
                </a:lnTo>
              </a:path>
              <a:path h="1129029">
                <a:moveTo>
                  <a:pt x="0" y="1121350"/>
                </a:moveTo>
                <a:lnTo>
                  <a:pt x="0" y="1128928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43706" y="1428677"/>
            <a:ext cx="0" cy="1388110"/>
          </a:xfrm>
          <a:custGeom>
            <a:avLst/>
            <a:gdLst/>
            <a:ahLst/>
            <a:cxnLst/>
            <a:rect l="l" t="t" r="r" b="b"/>
            <a:pathLst>
              <a:path h="1388110">
                <a:moveTo>
                  <a:pt x="0" y="0"/>
                </a:moveTo>
                <a:lnTo>
                  <a:pt x="0" y="52100"/>
                </a:lnTo>
              </a:path>
              <a:path h="1388110">
                <a:moveTo>
                  <a:pt x="0" y="86895"/>
                </a:moveTo>
                <a:lnTo>
                  <a:pt x="0" y="138449"/>
                </a:lnTo>
              </a:path>
              <a:path h="1388110">
                <a:moveTo>
                  <a:pt x="0" y="173244"/>
                </a:moveTo>
                <a:lnTo>
                  <a:pt x="0" y="225344"/>
                </a:lnTo>
              </a:path>
              <a:path h="1388110">
                <a:moveTo>
                  <a:pt x="0" y="258317"/>
                </a:moveTo>
                <a:lnTo>
                  <a:pt x="0" y="309871"/>
                </a:lnTo>
              </a:path>
              <a:path h="1388110">
                <a:moveTo>
                  <a:pt x="0" y="344666"/>
                </a:moveTo>
                <a:lnTo>
                  <a:pt x="0" y="396767"/>
                </a:lnTo>
              </a:path>
              <a:path h="1388110">
                <a:moveTo>
                  <a:pt x="0" y="431379"/>
                </a:moveTo>
                <a:lnTo>
                  <a:pt x="0" y="483116"/>
                </a:lnTo>
              </a:path>
              <a:path h="1388110">
                <a:moveTo>
                  <a:pt x="0" y="517728"/>
                </a:moveTo>
                <a:lnTo>
                  <a:pt x="0" y="569464"/>
                </a:lnTo>
              </a:path>
              <a:path h="1388110">
                <a:moveTo>
                  <a:pt x="0" y="604077"/>
                </a:moveTo>
                <a:lnTo>
                  <a:pt x="0" y="656177"/>
                </a:lnTo>
              </a:path>
              <a:path h="1388110">
                <a:moveTo>
                  <a:pt x="0" y="690425"/>
                </a:moveTo>
                <a:lnTo>
                  <a:pt x="0" y="741251"/>
                </a:lnTo>
              </a:path>
              <a:path h="1388110">
                <a:moveTo>
                  <a:pt x="0" y="775499"/>
                </a:moveTo>
                <a:lnTo>
                  <a:pt x="0" y="827600"/>
                </a:lnTo>
              </a:path>
              <a:path h="1388110">
                <a:moveTo>
                  <a:pt x="0" y="862394"/>
                </a:moveTo>
                <a:lnTo>
                  <a:pt x="0" y="913949"/>
                </a:lnTo>
              </a:path>
              <a:path h="1388110">
                <a:moveTo>
                  <a:pt x="0" y="948743"/>
                </a:moveTo>
                <a:lnTo>
                  <a:pt x="0" y="1000844"/>
                </a:lnTo>
              </a:path>
              <a:path h="1388110">
                <a:moveTo>
                  <a:pt x="0" y="1035092"/>
                </a:moveTo>
                <a:lnTo>
                  <a:pt x="0" y="1087193"/>
                </a:lnTo>
              </a:path>
              <a:path h="1388110">
                <a:moveTo>
                  <a:pt x="0" y="1121805"/>
                </a:moveTo>
                <a:lnTo>
                  <a:pt x="0" y="1173542"/>
                </a:lnTo>
              </a:path>
              <a:path h="1388110">
                <a:moveTo>
                  <a:pt x="0" y="1206514"/>
                </a:moveTo>
                <a:lnTo>
                  <a:pt x="0" y="1258615"/>
                </a:lnTo>
              </a:path>
              <a:path h="1388110">
                <a:moveTo>
                  <a:pt x="0" y="1293227"/>
                </a:moveTo>
                <a:lnTo>
                  <a:pt x="0" y="1344964"/>
                </a:lnTo>
              </a:path>
              <a:path h="1388110">
                <a:moveTo>
                  <a:pt x="0" y="1379576"/>
                </a:moveTo>
                <a:lnTo>
                  <a:pt x="0" y="1387592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1575" y="4895217"/>
            <a:ext cx="0" cy="694055"/>
          </a:xfrm>
          <a:custGeom>
            <a:avLst/>
            <a:gdLst/>
            <a:ahLst/>
            <a:cxnLst/>
            <a:rect l="l" t="t" r="r" b="b"/>
            <a:pathLst>
              <a:path h="694054">
                <a:moveTo>
                  <a:pt x="0" y="0"/>
                </a:moveTo>
                <a:lnTo>
                  <a:pt x="0" y="52082"/>
                </a:lnTo>
              </a:path>
              <a:path h="694054">
                <a:moveTo>
                  <a:pt x="0" y="86804"/>
                </a:moveTo>
                <a:lnTo>
                  <a:pt x="0" y="138431"/>
                </a:lnTo>
              </a:path>
              <a:path h="694054">
                <a:moveTo>
                  <a:pt x="0" y="173171"/>
                </a:moveTo>
                <a:lnTo>
                  <a:pt x="0" y="225253"/>
                </a:lnTo>
              </a:path>
              <a:path h="694054">
                <a:moveTo>
                  <a:pt x="0" y="258190"/>
                </a:moveTo>
                <a:lnTo>
                  <a:pt x="0" y="309835"/>
                </a:lnTo>
              </a:path>
              <a:path h="694054">
                <a:moveTo>
                  <a:pt x="0" y="344557"/>
                </a:moveTo>
                <a:lnTo>
                  <a:pt x="0" y="396639"/>
                </a:lnTo>
              </a:path>
              <a:path h="694054">
                <a:moveTo>
                  <a:pt x="0" y="430905"/>
                </a:moveTo>
                <a:lnTo>
                  <a:pt x="0" y="482988"/>
                </a:lnTo>
              </a:path>
              <a:path h="694054">
                <a:moveTo>
                  <a:pt x="0" y="517710"/>
                </a:moveTo>
                <a:lnTo>
                  <a:pt x="0" y="569355"/>
                </a:lnTo>
              </a:path>
              <a:path h="694054">
                <a:moveTo>
                  <a:pt x="0" y="604077"/>
                </a:moveTo>
                <a:lnTo>
                  <a:pt x="0" y="656159"/>
                </a:lnTo>
              </a:path>
              <a:path h="694054">
                <a:moveTo>
                  <a:pt x="0" y="690444"/>
                </a:moveTo>
                <a:lnTo>
                  <a:pt x="0" y="693559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04070" y="4895217"/>
            <a:ext cx="0" cy="694055"/>
          </a:xfrm>
          <a:custGeom>
            <a:avLst/>
            <a:gdLst/>
            <a:ahLst/>
            <a:cxnLst/>
            <a:rect l="l" t="t" r="r" b="b"/>
            <a:pathLst>
              <a:path h="694054">
                <a:moveTo>
                  <a:pt x="0" y="0"/>
                </a:moveTo>
                <a:lnTo>
                  <a:pt x="0" y="52082"/>
                </a:lnTo>
              </a:path>
              <a:path h="694054">
                <a:moveTo>
                  <a:pt x="0" y="86804"/>
                </a:moveTo>
                <a:lnTo>
                  <a:pt x="0" y="138431"/>
                </a:lnTo>
              </a:path>
              <a:path h="694054">
                <a:moveTo>
                  <a:pt x="0" y="173171"/>
                </a:moveTo>
                <a:lnTo>
                  <a:pt x="0" y="225253"/>
                </a:lnTo>
              </a:path>
              <a:path h="694054">
                <a:moveTo>
                  <a:pt x="0" y="258190"/>
                </a:moveTo>
                <a:lnTo>
                  <a:pt x="0" y="309835"/>
                </a:lnTo>
              </a:path>
              <a:path h="694054">
                <a:moveTo>
                  <a:pt x="0" y="344557"/>
                </a:moveTo>
                <a:lnTo>
                  <a:pt x="0" y="396639"/>
                </a:lnTo>
              </a:path>
              <a:path h="694054">
                <a:moveTo>
                  <a:pt x="0" y="430905"/>
                </a:moveTo>
                <a:lnTo>
                  <a:pt x="0" y="482988"/>
                </a:lnTo>
              </a:path>
              <a:path h="694054">
                <a:moveTo>
                  <a:pt x="0" y="517710"/>
                </a:moveTo>
                <a:lnTo>
                  <a:pt x="0" y="569355"/>
                </a:lnTo>
              </a:path>
              <a:path h="694054">
                <a:moveTo>
                  <a:pt x="0" y="604077"/>
                </a:moveTo>
                <a:lnTo>
                  <a:pt x="0" y="656159"/>
                </a:lnTo>
              </a:path>
              <a:path h="694054">
                <a:moveTo>
                  <a:pt x="0" y="690444"/>
                </a:moveTo>
                <a:lnTo>
                  <a:pt x="0" y="693559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04069" y="1428677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52100"/>
                </a:lnTo>
              </a:path>
              <a:path h="694689">
                <a:moveTo>
                  <a:pt x="0" y="86895"/>
                </a:moveTo>
                <a:lnTo>
                  <a:pt x="0" y="138449"/>
                </a:lnTo>
              </a:path>
              <a:path h="694689">
                <a:moveTo>
                  <a:pt x="0" y="173244"/>
                </a:moveTo>
                <a:lnTo>
                  <a:pt x="0" y="225344"/>
                </a:lnTo>
              </a:path>
              <a:path h="694689">
                <a:moveTo>
                  <a:pt x="0" y="258317"/>
                </a:moveTo>
                <a:lnTo>
                  <a:pt x="0" y="309871"/>
                </a:lnTo>
              </a:path>
              <a:path h="694689">
                <a:moveTo>
                  <a:pt x="0" y="344666"/>
                </a:moveTo>
                <a:lnTo>
                  <a:pt x="0" y="396767"/>
                </a:lnTo>
              </a:path>
              <a:path h="694689">
                <a:moveTo>
                  <a:pt x="0" y="431379"/>
                </a:moveTo>
                <a:lnTo>
                  <a:pt x="0" y="483116"/>
                </a:lnTo>
              </a:path>
              <a:path h="694689">
                <a:moveTo>
                  <a:pt x="0" y="517728"/>
                </a:moveTo>
                <a:lnTo>
                  <a:pt x="0" y="569464"/>
                </a:lnTo>
              </a:path>
              <a:path h="694689">
                <a:moveTo>
                  <a:pt x="0" y="604077"/>
                </a:moveTo>
                <a:lnTo>
                  <a:pt x="0" y="656177"/>
                </a:lnTo>
              </a:path>
              <a:path h="694689">
                <a:moveTo>
                  <a:pt x="0" y="690425"/>
                </a:moveTo>
                <a:lnTo>
                  <a:pt x="0" y="694069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6377" y="1154329"/>
            <a:ext cx="1863130" cy="187872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410182" y="1989581"/>
            <a:ext cx="270510" cy="269875"/>
            <a:chOff x="5410182" y="1989581"/>
            <a:chExt cx="270510" cy="269875"/>
          </a:xfrm>
        </p:grpSpPr>
        <p:sp>
          <p:nvSpPr>
            <p:cNvPr id="14" name="object 14"/>
            <p:cNvSpPr/>
            <p:nvPr/>
          </p:nvSpPr>
          <p:spPr>
            <a:xfrm>
              <a:off x="5420564" y="200014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63210" y="17306"/>
                  </a:lnTo>
                  <a:lnTo>
                    <a:pt x="17487" y="62666"/>
                  </a:lnTo>
                  <a:lnTo>
                    <a:pt x="0" y="128976"/>
                  </a:lnTo>
                  <a:lnTo>
                    <a:pt x="4918" y="163406"/>
                  </a:lnTo>
                  <a:lnTo>
                    <a:pt x="37889" y="219879"/>
                  </a:lnTo>
                  <a:lnTo>
                    <a:pt x="94906" y="253216"/>
                  </a:lnTo>
                  <a:lnTo>
                    <a:pt x="129517" y="257771"/>
                  </a:lnTo>
                  <a:lnTo>
                    <a:pt x="164309" y="253216"/>
                  </a:lnTo>
                  <a:lnTo>
                    <a:pt x="220780" y="219879"/>
                  </a:lnTo>
                  <a:lnTo>
                    <a:pt x="253751" y="163406"/>
                  </a:lnTo>
                  <a:lnTo>
                    <a:pt x="258669" y="128976"/>
                  </a:lnTo>
                  <a:lnTo>
                    <a:pt x="253751" y="94364"/>
                  </a:lnTo>
                  <a:lnTo>
                    <a:pt x="220780" y="37709"/>
                  </a:lnTo>
                  <a:lnTo>
                    <a:pt x="164309" y="4372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20564" y="200014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194184" y="17306"/>
                  </a:lnTo>
                  <a:lnTo>
                    <a:pt x="241364" y="62666"/>
                  </a:lnTo>
                  <a:lnTo>
                    <a:pt x="258669" y="128976"/>
                  </a:lnTo>
                  <a:lnTo>
                    <a:pt x="253751" y="163406"/>
                  </a:lnTo>
                  <a:lnTo>
                    <a:pt x="220780" y="219879"/>
                  </a:lnTo>
                  <a:lnTo>
                    <a:pt x="164309" y="253216"/>
                  </a:lnTo>
                  <a:lnTo>
                    <a:pt x="129517" y="257771"/>
                  </a:lnTo>
                  <a:lnTo>
                    <a:pt x="94906" y="253216"/>
                  </a:lnTo>
                  <a:lnTo>
                    <a:pt x="37889" y="219879"/>
                  </a:lnTo>
                  <a:lnTo>
                    <a:pt x="4918" y="163406"/>
                  </a:lnTo>
                  <a:lnTo>
                    <a:pt x="0" y="128976"/>
                  </a:lnTo>
                  <a:lnTo>
                    <a:pt x="4918" y="94364"/>
                  </a:lnTo>
                  <a:lnTo>
                    <a:pt x="37889" y="37709"/>
                  </a:lnTo>
                  <a:lnTo>
                    <a:pt x="94906" y="4372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82" y="1989581"/>
              <a:ext cx="266682" cy="26578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470911" y="1989581"/>
            <a:ext cx="271780" cy="269875"/>
            <a:chOff x="6470911" y="1989581"/>
            <a:chExt cx="271780" cy="269875"/>
          </a:xfrm>
        </p:grpSpPr>
        <p:sp>
          <p:nvSpPr>
            <p:cNvPr id="18" name="object 18"/>
            <p:cNvSpPr/>
            <p:nvPr/>
          </p:nvSpPr>
          <p:spPr>
            <a:xfrm>
              <a:off x="6481293" y="200014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64667" y="17306"/>
                  </a:lnTo>
                  <a:lnTo>
                    <a:pt x="16941" y="62666"/>
                  </a:lnTo>
                  <a:lnTo>
                    <a:pt x="0" y="128976"/>
                  </a:lnTo>
                  <a:lnTo>
                    <a:pt x="4554" y="163406"/>
                  </a:lnTo>
                  <a:lnTo>
                    <a:pt x="37525" y="219879"/>
                  </a:lnTo>
                  <a:lnTo>
                    <a:pt x="94541" y="253216"/>
                  </a:lnTo>
                  <a:lnTo>
                    <a:pt x="129152" y="257771"/>
                  </a:lnTo>
                  <a:lnTo>
                    <a:pt x="163945" y="253216"/>
                  </a:lnTo>
                  <a:lnTo>
                    <a:pt x="222237" y="219879"/>
                  </a:lnTo>
                  <a:lnTo>
                    <a:pt x="255208" y="163406"/>
                  </a:lnTo>
                  <a:lnTo>
                    <a:pt x="260127" y="128976"/>
                  </a:lnTo>
                  <a:lnTo>
                    <a:pt x="255208" y="94364"/>
                  </a:lnTo>
                  <a:lnTo>
                    <a:pt x="222237" y="37709"/>
                  </a:lnTo>
                  <a:lnTo>
                    <a:pt x="163945" y="4372"/>
                  </a:lnTo>
                  <a:lnTo>
                    <a:pt x="129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1293" y="200014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195095" y="17306"/>
                  </a:lnTo>
                  <a:lnTo>
                    <a:pt x="242639" y="62666"/>
                  </a:lnTo>
                  <a:lnTo>
                    <a:pt x="260127" y="128976"/>
                  </a:lnTo>
                  <a:lnTo>
                    <a:pt x="255208" y="163406"/>
                  </a:lnTo>
                  <a:lnTo>
                    <a:pt x="222237" y="219879"/>
                  </a:lnTo>
                  <a:lnTo>
                    <a:pt x="163945" y="253216"/>
                  </a:lnTo>
                  <a:lnTo>
                    <a:pt x="129152" y="257771"/>
                  </a:lnTo>
                  <a:lnTo>
                    <a:pt x="94541" y="253216"/>
                  </a:lnTo>
                  <a:lnTo>
                    <a:pt x="37525" y="219879"/>
                  </a:lnTo>
                  <a:lnTo>
                    <a:pt x="4554" y="163406"/>
                  </a:lnTo>
                  <a:lnTo>
                    <a:pt x="0" y="128976"/>
                  </a:lnTo>
                  <a:lnTo>
                    <a:pt x="4554" y="94364"/>
                  </a:lnTo>
                  <a:lnTo>
                    <a:pt x="37525" y="37709"/>
                  </a:lnTo>
                  <a:lnTo>
                    <a:pt x="94541" y="4372"/>
                  </a:lnTo>
                  <a:lnTo>
                    <a:pt x="12915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0911" y="1989581"/>
              <a:ext cx="267957" cy="26578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5410182" y="2681465"/>
            <a:ext cx="270510" cy="271780"/>
            <a:chOff x="5410182" y="2681465"/>
            <a:chExt cx="270510" cy="271780"/>
          </a:xfrm>
        </p:grpSpPr>
        <p:sp>
          <p:nvSpPr>
            <p:cNvPr id="22" name="object 22"/>
            <p:cNvSpPr/>
            <p:nvPr/>
          </p:nvSpPr>
          <p:spPr>
            <a:xfrm>
              <a:off x="5420564" y="2691847"/>
              <a:ext cx="259079" cy="259715"/>
            </a:xfrm>
            <a:custGeom>
              <a:avLst/>
              <a:gdLst/>
              <a:ahLst/>
              <a:cxnLst/>
              <a:rect l="l" t="t" r="r" b="b"/>
              <a:pathLst>
                <a:path w="259079" h="259714">
                  <a:moveTo>
                    <a:pt x="129517" y="0"/>
                  </a:moveTo>
                  <a:lnTo>
                    <a:pt x="63210" y="17306"/>
                  </a:lnTo>
                  <a:lnTo>
                    <a:pt x="17487" y="64670"/>
                  </a:lnTo>
                  <a:lnTo>
                    <a:pt x="0" y="130980"/>
                  </a:lnTo>
                  <a:lnTo>
                    <a:pt x="4918" y="165228"/>
                  </a:lnTo>
                  <a:lnTo>
                    <a:pt x="37889" y="222247"/>
                  </a:lnTo>
                  <a:lnTo>
                    <a:pt x="94906" y="255038"/>
                  </a:lnTo>
                  <a:lnTo>
                    <a:pt x="129517" y="259592"/>
                  </a:lnTo>
                  <a:lnTo>
                    <a:pt x="164309" y="255038"/>
                  </a:lnTo>
                  <a:lnTo>
                    <a:pt x="220780" y="222247"/>
                  </a:lnTo>
                  <a:lnTo>
                    <a:pt x="253751" y="165228"/>
                  </a:lnTo>
                  <a:lnTo>
                    <a:pt x="258669" y="130980"/>
                  </a:lnTo>
                  <a:lnTo>
                    <a:pt x="253751" y="96185"/>
                  </a:lnTo>
                  <a:lnTo>
                    <a:pt x="220780" y="37891"/>
                  </a:lnTo>
                  <a:lnTo>
                    <a:pt x="164309" y="4918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0564" y="2691847"/>
              <a:ext cx="259079" cy="259715"/>
            </a:xfrm>
            <a:custGeom>
              <a:avLst/>
              <a:gdLst/>
              <a:ahLst/>
              <a:cxnLst/>
              <a:rect l="l" t="t" r="r" b="b"/>
              <a:pathLst>
                <a:path w="259079" h="259714">
                  <a:moveTo>
                    <a:pt x="129517" y="0"/>
                  </a:moveTo>
                  <a:lnTo>
                    <a:pt x="194184" y="17306"/>
                  </a:lnTo>
                  <a:lnTo>
                    <a:pt x="241364" y="64670"/>
                  </a:lnTo>
                  <a:lnTo>
                    <a:pt x="258669" y="130980"/>
                  </a:lnTo>
                  <a:lnTo>
                    <a:pt x="253751" y="165228"/>
                  </a:lnTo>
                  <a:lnTo>
                    <a:pt x="220780" y="222247"/>
                  </a:lnTo>
                  <a:lnTo>
                    <a:pt x="164309" y="255038"/>
                  </a:lnTo>
                  <a:lnTo>
                    <a:pt x="129517" y="259592"/>
                  </a:lnTo>
                  <a:lnTo>
                    <a:pt x="94906" y="255038"/>
                  </a:lnTo>
                  <a:lnTo>
                    <a:pt x="37889" y="222247"/>
                  </a:lnTo>
                  <a:lnTo>
                    <a:pt x="4918" y="165228"/>
                  </a:lnTo>
                  <a:lnTo>
                    <a:pt x="0" y="130980"/>
                  </a:lnTo>
                  <a:lnTo>
                    <a:pt x="4918" y="96185"/>
                  </a:lnTo>
                  <a:lnTo>
                    <a:pt x="37889" y="37891"/>
                  </a:lnTo>
                  <a:lnTo>
                    <a:pt x="94906" y="4918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0182" y="2681465"/>
              <a:ext cx="266682" cy="26742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3286377" y="3374987"/>
            <a:ext cx="271780" cy="271780"/>
            <a:chOff x="3286377" y="3374987"/>
            <a:chExt cx="271780" cy="271780"/>
          </a:xfrm>
        </p:grpSpPr>
        <p:sp>
          <p:nvSpPr>
            <p:cNvPr id="26" name="object 26"/>
            <p:cNvSpPr/>
            <p:nvPr/>
          </p:nvSpPr>
          <p:spPr>
            <a:xfrm>
              <a:off x="3296838" y="3385370"/>
              <a:ext cx="260350" cy="259715"/>
            </a:xfrm>
            <a:custGeom>
              <a:avLst/>
              <a:gdLst/>
              <a:ahLst/>
              <a:cxnLst/>
              <a:rect l="l" t="t" r="r" b="b"/>
              <a:pathLst>
                <a:path w="260350" h="259714">
                  <a:moveTo>
                    <a:pt x="130870" y="0"/>
                  </a:moveTo>
                  <a:lnTo>
                    <a:pt x="64545" y="17488"/>
                  </a:lnTo>
                  <a:lnTo>
                    <a:pt x="17360" y="64670"/>
                  </a:lnTo>
                  <a:lnTo>
                    <a:pt x="0" y="129158"/>
                  </a:lnTo>
                  <a:lnTo>
                    <a:pt x="4896" y="163953"/>
                  </a:lnTo>
                  <a:lnTo>
                    <a:pt x="37837" y="222247"/>
                  </a:lnTo>
                  <a:lnTo>
                    <a:pt x="96150" y="255220"/>
                  </a:lnTo>
                  <a:lnTo>
                    <a:pt x="130870" y="259592"/>
                  </a:lnTo>
                  <a:lnTo>
                    <a:pt x="165592" y="255220"/>
                  </a:lnTo>
                  <a:lnTo>
                    <a:pt x="222121" y="222247"/>
                  </a:lnTo>
                  <a:lnTo>
                    <a:pt x="255074" y="163953"/>
                  </a:lnTo>
                  <a:lnTo>
                    <a:pt x="259956" y="129158"/>
                  </a:lnTo>
                  <a:lnTo>
                    <a:pt x="255074" y="94364"/>
                  </a:lnTo>
                  <a:lnTo>
                    <a:pt x="222121" y="37891"/>
                  </a:lnTo>
                  <a:lnTo>
                    <a:pt x="165592" y="4918"/>
                  </a:lnTo>
                  <a:lnTo>
                    <a:pt x="13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96838" y="3385370"/>
              <a:ext cx="260350" cy="259715"/>
            </a:xfrm>
            <a:custGeom>
              <a:avLst/>
              <a:gdLst/>
              <a:ahLst/>
              <a:cxnLst/>
              <a:rect l="l" t="t" r="r" b="b"/>
              <a:pathLst>
                <a:path w="260350" h="259714">
                  <a:moveTo>
                    <a:pt x="130870" y="0"/>
                  </a:moveTo>
                  <a:lnTo>
                    <a:pt x="195416" y="17488"/>
                  </a:lnTo>
                  <a:lnTo>
                    <a:pt x="242595" y="64670"/>
                  </a:lnTo>
                  <a:lnTo>
                    <a:pt x="259956" y="129158"/>
                  </a:lnTo>
                  <a:lnTo>
                    <a:pt x="255074" y="163953"/>
                  </a:lnTo>
                  <a:lnTo>
                    <a:pt x="222121" y="222247"/>
                  </a:lnTo>
                  <a:lnTo>
                    <a:pt x="165592" y="255220"/>
                  </a:lnTo>
                  <a:lnTo>
                    <a:pt x="130870" y="259592"/>
                  </a:lnTo>
                  <a:lnTo>
                    <a:pt x="96150" y="255220"/>
                  </a:lnTo>
                  <a:lnTo>
                    <a:pt x="37837" y="222247"/>
                  </a:lnTo>
                  <a:lnTo>
                    <a:pt x="4896" y="163953"/>
                  </a:lnTo>
                  <a:lnTo>
                    <a:pt x="0" y="129158"/>
                  </a:lnTo>
                  <a:lnTo>
                    <a:pt x="4896" y="94364"/>
                  </a:lnTo>
                  <a:lnTo>
                    <a:pt x="37837" y="37891"/>
                  </a:lnTo>
                  <a:lnTo>
                    <a:pt x="96150" y="4918"/>
                  </a:lnTo>
                  <a:lnTo>
                    <a:pt x="13087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6377" y="3374987"/>
              <a:ext cx="267974" cy="267605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3286377" y="4762562"/>
            <a:ext cx="271780" cy="269875"/>
            <a:chOff x="3286377" y="4762562"/>
            <a:chExt cx="271780" cy="269875"/>
          </a:xfrm>
        </p:grpSpPr>
        <p:sp>
          <p:nvSpPr>
            <p:cNvPr id="30" name="object 30"/>
            <p:cNvSpPr/>
            <p:nvPr/>
          </p:nvSpPr>
          <p:spPr>
            <a:xfrm>
              <a:off x="3296838" y="4773017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870" y="0"/>
                  </a:moveTo>
                  <a:lnTo>
                    <a:pt x="64545" y="17360"/>
                  </a:lnTo>
                  <a:lnTo>
                    <a:pt x="17360" y="64542"/>
                  </a:lnTo>
                  <a:lnTo>
                    <a:pt x="0" y="128648"/>
                  </a:lnTo>
                  <a:lnTo>
                    <a:pt x="4896" y="163370"/>
                  </a:lnTo>
                  <a:lnTo>
                    <a:pt x="37837" y="219916"/>
                  </a:lnTo>
                  <a:lnTo>
                    <a:pt x="96150" y="252852"/>
                  </a:lnTo>
                  <a:lnTo>
                    <a:pt x="130870" y="257752"/>
                  </a:lnTo>
                  <a:lnTo>
                    <a:pt x="165592" y="252852"/>
                  </a:lnTo>
                  <a:lnTo>
                    <a:pt x="222121" y="219916"/>
                  </a:lnTo>
                  <a:lnTo>
                    <a:pt x="255074" y="163370"/>
                  </a:lnTo>
                  <a:lnTo>
                    <a:pt x="259956" y="128648"/>
                  </a:lnTo>
                  <a:lnTo>
                    <a:pt x="255074" y="94364"/>
                  </a:lnTo>
                  <a:lnTo>
                    <a:pt x="222121" y="37399"/>
                  </a:lnTo>
                  <a:lnTo>
                    <a:pt x="165592" y="4444"/>
                  </a:lnTo>
                  <a:lnTo>
                    <a:pt x="13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96838" y="4773017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870" y="0"/>
                  </a:moveTo>
                  <a:lnTo>
                    <a:pt x="195416" y="17360"/>
                  </a:lnTo>
                  <a:lnTo>
                    <a:pt x="242595" y="64542"/>
                  </a:lnTo>
                  <a:lnTo>
                    <a:pt x="259956" y="128648"/>
                  </a:lnTo>
                  <a:lnTo>
                    <a:pt x="255074" y="163370"/>
                  </a:lnTo>
                  <a:lnTo>
                    <a:pt x="222121" y="219916"/>
                  </a:lnTo>
                  <a:lnTo>
                    <a:pt x="165592" y="252852"/>
                  </a:lnTo>
                  <a:lnTo>
                    <a:pt x="130870" y="257752"/>
                  </a:lnTo>
                  <a:lnTo>
                    <a:pt x="96150" y="252852"/>
                  </a:lnTo>
                  <a:lnTo>
                    <a:pt x="37837" y="219916"/>
                  </a:lnTo>
                  <a:lnTo>
                    <a:pt x="4896" y="163370"/>
                  </a:lnTo>
                  <a:lnTo>
                    <a:pt x="0" y="128648"/>
                  </a:lnTo>
                  <a:lnTo>
                    <a:pt x="4896" y="94364"/>
                  </a:lnTo>
                  <a:lnTo>
                    <a:pt x="37837" y="37399"/>
                  </a:lnTo>
                  <a:lnTo>
                    <a:pt x="96150" y="4444"/>
                  </a:lnTo>
                  <a:lnTo>
                    <a:pt x="13087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377" y="4762562"/>
              <a:ext cx="267974" cy="26574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286377" y="5456121"/>
            <a:ext cx="271780" cy="269875"/>
            <a:chOff x="3286377" y="5456121"/>
            <a:chExt cx="271780" cy="269875"/>
          </a:xfrm>
        </p:grpSpPr>
        <p:sp>
          <p:nvSpPr>
            <p:cNvPr id="34" name="object 34"/>
            <p:cNvSpPr/>
            <p:nvPr/>
          </p:nvSpPr>
          <p:spPr>
            <a:xfrm>
              <a:off x="3296838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870" y="0"/>
                  </a:moveTo>
                  <a:lnTo>
                    <a:pt x="64545" y="17360"/>
                  </a:lnTo>
                  <a:lnTo>
                    <a:pt x="17360" y="62775"/>
                  </a:lnTo>
                  <a:lnTo>
                    <a:pt x="0" y="128648"/>
                  </a:lnTo>
                  <a:lnTo>
                    <a:pt x="4896" y="163370"/>
                  </a:lnTo>
                  <a:lnTo>
                    <a:pt x="37837" y="219916"/>
                  </a:lnTo>
                  <a:lnTo>
                    <a:pt x="96150" y="253308"/>
                  </a:lnTo>
                  <a:lnTo>
                    <a:pt x="130870" y="257752"/>
                  </a:lnTo>
                  <a:lnTo>
                    <a:pt x="165592" y="253308"/>
                  </a:lnTo>
                  <a:lnTo>
                    <a:pt x="222121" y="219916"/>
                  </a:lnTo>
                  <a:lnTo>
                    <a:pt x="255074" y="163370"/>
                  </a:lnTo>
                  <a:lnTo>
                    <a:pt x="259956" y="128648"/>
                  </a:lnTo>
                  <a:lnTo>
                    <a:pt x="255074" y="94382"/>
                  </a:lnTo>
                  <a:lnTo>
                    <a:pt x="222121" y="37836"/>
                  </a:lnTo>
                  <a:lnTo>
                    <a:pt x="165592" y="4444"/>
                  </a:lnTo>
                  <a:lnTo>
                    <a:pt x="1308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96838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870" y="0"/>
                  </a:moveTo>
                  <a:lnTo>
                    <a:pt x="195416" y="17360"/>
                  </a:lnTo>
                  <a:lnTo>
                    <a:pt x="242595" y="62775"/>
                  </a:lnTo>
                  <a:lnTo>
                    <a:pt x="259956" y="128648"/>
                  </a:lnTo>
                  <a:lnTo>
                    <a:pt x="255074" y="163370"/>
                  </a:lnTo>
                  <a:lnTo>
                    <a:pt x="222121" y="219916"/>
                  </a:lnTo>
                  <a:lnTo>
                    <a:pt x="165592" y="253308"/>
                  </a:lnTo>
                  <a:lnTo>
                    <a:pt x="130870" y="257752"/>
                  </a:lnTo>
                  <a:lnTo>
                    <a:pt x="96150" y="253308"/>
                  </a:lnTo>
                  <a:lnTo>
                    <a:pt x="37837" y="219916"/>
                  </a:lnTo>
                  <a:lnTo>
                    <a:pt x="4896" y="163370"/>
                  </a:lnTo>
                  <a:lnTo>
                    <a:pt x="0" y="128648"/>
                  </a:lnTo>
                  <a:lnTo>
                    <a:pt x="4896" y="94382"/>
                  </a:lnTo>
                  <a:lnTo>
                    <a:pt x="37837" y="37836"/>
                  </a:lnTo>
                  <a:lnTo>
                    <a:pt x="96150" y="4444"/>
                  </a:lnTo>
                  <a:lnTo>
                    <a:pt x="13087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6377" y="5456121"/>
              <a:ext cx="267974" cy="265765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348489" y="5456121"/>
            <a:ext cx="270510" cy="269875"/>
            <a:chOff x="4348489" y="5456121"/>
            <a:chExt cx="270510" cy="269875"/>
          </a:xfrm>
        </p:grpSpPr>
        <p:sp>
          <p:nvSpPr>
            <p:cNvPr id="38" name="object 38"/>
            <p:cNvSpPr/>
            <p:nvPr/>
          </p:nvSpPr>
          <p:spPr>
            <a:xfrm>
              <a:off x="4358944" y="5466576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64539" y="17360"/>
                  </a:lnTo>
                  <a:lnTo>
                    <a:pt x="17360" y="62775"/>
                  </a:lnTo>
                  <a:lnTo>
                    <a:pt x="0" y="128648"/>
                  </a:lnTo>
                  <a:lnTo>
                    <a:pt x="4444" y="163370"/>
                  </a:lnTo>
                  <a:lnTo>
                    <a:pt x="37835" y="219916"/>
                  </a:lnTo>
                  <a:lnTo>
                    <a:pt x="94378" y="253308"/>
                  </a:lnTo>
                  <a:lnTo>
                    <a:pt x="129098" y="257752"/>
                  </a:lnTo>
                  <a:lnTo>
                    <a:pt x="163818" y="253308"/>
                  </a:lnTo>
                  <a:lnTo>
                    <a:pt x="220342" y="219916"/>
                  </a:lnTo>
                  <a:lnTo>
                    <a:pt x="253733" y="163370"/>
                  </a:lnTo>
                  <a:lnTo>
                    <a:pt x="258177" y="128648"/>
                  </a:lnTo>
                  <a:lnTo>
                    <a:pt x="253733" y="94382"/>
                  </a:lnTo>
                  <a:lnTo>
                    <a:pt x="220342" y="37836"/>
                  </a:lnTo>
                  <a:lnTo>
                    <a:pt x="163818" y="4444"/>
                  </a:lnTo>
                  <a:lnTo>
                    <a:pt x="129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58944" y="5466576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195423" y="17360"/>
                  </a:lnTo>
                  <a:lnTo>
                    <a:pt x="240817" y="62775"/>
                  </a:lnTo>
                  <a:lnTo>
                    <a:pt x="258177" y="128648"/>
                  </a:lnTo>
                  <a:lnTo>
                    <a:pt x="253733" y="163370"/>
                  </a:lnTo>
                  <a:lnTo>
                    <a:pt x="220342" y="219916"/>
                  </a:lnTo>
                  <a:lnTo>
                    <a:pt x="163818" y="253308"/>
                  </a:lnTo>
                  <a:lnTo>
                    <a:pt x="129098" y="257752"/>
                  </a:lnTo>
                  <a:lnTo>
                    <a:pt x="94378" y="253308"/>
                  </a:lnTo>
                  <a:lnTo>
                    <a:pt x="37835" y="219916"/>
                  </a:lnTo>
                  <a:lnTo>
                    <a:pt x="4444" y="163370"/>
                  </a:lnTo>
                  <a:lnTo>
                    <a:pt x="0" y="128648"/>
                  </a:lnTo>
                  <a:lnTo>
                    <a:pt x="4444" y="94382"/>
                  </a:lnTo>
                  <a:lnTo>
                    <a:pt x="37835" y="37836"/>
                  </a:lnTo>
                  <a:lnTo>
                    <a:pt x="94378" y="4444"/>
                  </a:lnTo>
                  <a:lnTo>
                    <a:pt x="129098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48489" y="5456121"/>
              <a:ext cx="266190" cy="265765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3817432" y="5456121"/>
            <a:ext cx="271780" cy="269875"/>
            <a:chOff x="3817432" y="5456121"/>
            <a:chExt cx="271780" cy="269875"/>
          </a:xfrm>
        </p:grpSpPr>
        <p:sp>
          <p:nvSpPr>
            <p:cNvPr id="42" name="object 42"/>
            <p:cNvSpPr/>
            <p:nvPr/>
          </p:nvSpPr>
          <p:spPr>
            <a:xfrm>
              <a:off x="3827887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098" y="0"/>
                  </a:moveTo>
                  <a:lnTo>
                    <a:pt x="64558" y="17360"/>
                  </a:lnTo>
                  <a:lnTo>
                    <a:pt x="17360" y="62775"/>
                  </a:lnTo>
                  <a:lnTo>
                    <a:pt x="0" y="128648"/>
                  </a:lnTo>
                  <a:lnTo>
                    <a:pt x="4900" y="163370"/>
                  </a:lnTo>
                  <a:lnTo>
                    <a:pt x="37835" y="219916"/>
                  </a:lnTo>
                  <a:lnTo>
                    <a:pt x="94378" y="253308"/>
                  </a:lnTo>
                  <a:lnTo>
                    <a:pt x="129098" y="257752"/>
                  </a:lnTo>
                  <a:lnTo>
                    <a:pt x="163818" y="253308"/>
                  </a:lnTo>
                  <a:lnTo>
                    <a:pt x="222128" y="219916"/>
                  </a:lnTo>
                  <a:lnTo>
                    <a:pt x="255062" y="163370"/>
                  </a:lnTo>
                  <a:lnTo>
                    <a:pt x="259963" y="128648"/>
                  </a:lnTo>
                  <a:lnTo>
                    <a:pt x="255062" y="94382"/>
                  </a:lnTo>
                  <a:lnTo>
                    <a:pt x="222128" y="37836"/>
                  </a:lnTo>
                  <a:lnTo>
                    <a:pt x="163818" y="4444"/>
                  </a:lnTo>
                  <a:lnTo>
                    <a:pt x="129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27887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098" y="0"/>
                  </a:moveTo>
                  <a:lnTo>
                    <a:pt x="195423" y="17360"/>
                  </a:lnTo>
                  <a:lnTo>
                    <a:pt x="242603" y="62775"/>
                  </a:lnTo>
                  <a:lnTo>
                    <a:pt x="259963" y="128648"/>
                  </a:lnTo>
                  <a:lnTo>
                    <a:pt x="255062" y="163370"/>
                  </a:lnTo>
                  <a:lnTo>
                    <a:pt x="222128" y="219916"/>
                  </a:lnTo>
                  <a:lnTo>
                    <a:pt x="163818" y="253308"/>
                  </a:lnTo>
                  <a:lnTo>
                    <a:pt x="129098" y="257752"/>
                  </a:lnTo>
                  <a:lnTo>
                    <a:pt x="94378" y="253308"/>
                  </a:lnTo>
                  <a:lnTo>
                    <a:pt x="37835" y="219916"/>
                  </a:lnTo>
                  <a:lnTo>
                    <a:pt x="4900" y="163370"/>
                  </a:lnTo>
                  <a:lnTo>
                    <a:pt x="0" y="128648"/>
                  </a:lnTo>
                  <a:lnTo>
                    <a:pt x="4900" y="94382"/>
                  </a:lnTo>
                  <a:lnTo>
                    <a:pt x="37835" y="37836"/>
                  </a:lnTo>
                  <a:lnTo>
                    <a:pt x="94378" y="4444"/>
                  </a:lnTo>
                  <a:lnTo>
                    <a:pt x="129098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7432" y="5456121"/>
              <a:ext cx="267975" cy="26576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879545" y="5456121"/>
            <a:ext cx="270510" cy="269875"/>
            <a:chOff x="4879545" y="5456121"/>
            <a:chExt cx="270510" cy="269875"/>
          </a:xfrm>
        </p:grpSpPr>
        <p:sp>
          <p:nvSpPr>
            <p:cNvPr id="46" name="object 46"/>
            <p:cNvSpPr/>
            <p:nvPr/>
          </p:nvSpPr>
          <p:spPr>
            <a:xfrm>
              <a:off x="4890000" y="5466576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64539" y="17360"/>
                  </a:lnTo>
                  <a:lnTo>
                    <a:pt x="17360" y="62775"/>
                  </a:lnTo>
                  <a:lnTo>
                    <a:pt x="0" y="128648"/>
                  </a:lnTo>
                  <a:lnTo>
                    <a:pt x="4444" y="163370"/>
                  </a:lnTo>
                  <a:lnTo>
                    <a:pt x="37835" y="219916"/>
                  </a:lnTo>
                  <a:lnTo>
                    <a:pt x="94378" y="253308"/>
                  </a:lnTo>
                  <a:lnTo>
                    <a:pt x="129098" y="257752"/>
                  </a:lnTo>
                  <a:lnTo>
                    <a:pt x="163818" y="253308"/>
                  </a:lnTo>
                  <a:lnTo>
                    <a:pt x="220342" y="219916"/>
                  </a:lnTo>
                  <a:lnTo>
                    <a:pt x="253314" y="163370"/>
                  </a:lnTo>
                  <a:lnTo>
                    <a:pt x="258232" y="128648"/>
                  </a:lnTo>
                  <a:lnTo>
                    <a:pt x="253314" y="94382"/>
                  </a:lnTo>
                  <a:lnTo>
                    <a:pt x="220342" y="37836"/>
                  </a:lnTo>
                  <a:lnTo>
                    <a:pt x="163818" y="4444"/>
                  </a:lnTo>
                  <a:lnTo>
                    <a:pt x="129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890000" y="5466576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193638" y="17360"/>
                  </a:lnTo>
                  <a:lnTo>
                    <a:pt x="240745" y="62775"/>
                  </a:lnTo>
                  <a:lnTo>
                    <a:pt x="258232" y="128648"/>
                  </a:lnTo>
                  <a:lnTo>
                    <a:pt x="253314" y="163370"/>
                  </a:lnTo>
                  <a:lnTo>
                    <a:pt x="220342" y="219916"/>
                  </a:lnTo>
                  <a:lnTo>
                    <a:pt x="163818" y="253308"/>
                  </a:lnTo>
                  <a:lnTo>
                    <a:pt x="129098" y="257752"/>
                  </a:lnTo>
                  <a:lnTo>
                    <a:pt x="94378" y="253308"/>
                  </a:lnTo>
                  <a:lnTo>
                    <a:pt x="37835" y="219916"/>
                  </a:lnTo>
                  <a:lnTo>
                    <a:pt x="4444" y="163370"/>
                  </a:lnTo>
                  <a:lnTo>
                    <a:pt x="0" y="128648"/>
                  </a:lnTo>
                  <a:lnTo>
                    <a:pt x="4444" y="94382"/>
                  </a:lnTo>
                  <a:lnTo>
                    <a:pt x="37835" y="37836"/>
                  </a:lnTo>
                  <a:lnTo>
                    <a:pt x="94378" y="4444"/>
                  </a:lnTo>
                  <a:lnTo>
                    <a:pt x="129098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9545" y="5456121"/>
              <a:ext cx="266135" cy="265765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5410182" y="1296058"/>
            <a:ext cx="270510" cy="269875"/>
            <a:chOff x="5410182" y="1296058"/>
            <a:chExt cx="270510" cy="269875"/>
          </a:xfrm>
        </p:grpSpPr>
        <p:sp>
          <p:nvSpPr>
            <p:cNvPr id="50" name="object 50"/>
            <p:cNvSpPr/>
            <p:nvPr/>
          </p:nvSpPr>
          <p:spPr>
            <a:xfrm>
              <a:off x="5420564" y="1306623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09">
                  <a:moveTo>
                    <a:pt x="129517" y="0"/>
                  </a:moveTo>
                  <a:lnTo>
                    <a:pt x="63210" y="17306"/>
                  </a:lnTo>
                  <a:lnTo>
                    <a:pt x="17487" y="64488"/>
                  </a:lnTo>
                  <a:lnTo>
                    <a:pt x="0" y="128612"/>
                  </a:lnTo>
                  <a:lnTo>
                    <a:pt x="4918" y="163224"/>
                  </a:lnTo>
                  <a:lnTo>
                    <a:pt x="37889" y="219879"/>
                  </a:lnTo>
                  <a:lnTo>
                    <a:pt x="94906" y="253216"/>
                  </a:lnTo>
                  <a:lnTo>
                    <a:pt x="129517" y="257589"/>
                  </a:lnTo>
                  <a:lnTo>
                    <a:pt x="164309" y="253216"/>
                  </a:lnTo>
                  <a:lnTo>
                    <a:pt x="220780" y="219879"/>
                  </a:lnTo>
                  <a:lnTo>
                    <a:pt x="253751" y="163224"/>
                  </a:lnTo>
                  <a:lnTo>
                    <a:pt x="258669" y="128612"/>
                  </a:lnTo>
                  <a:lnTo>
                    <a:pt x="253751" y="94364"/>
                  </a:lnTo>
                  <a:lnTo>
                    <a:pt x="220780" y="37709"/>
                  </a:lnTo>
                  <a:lnTo>
                    <a:pt x="164309" y="4372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20564" y="1306623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09">
                  <a:moveTo>
                    <a:pt x="129517" y="0"/>
                  </a:moveTo>
                  <a:lnTo>
                    <a:pt x="194184" y="17306"/>
                  </a:lnTo>
                  <a:lnTo>
                    <a:pt x="241364" y="64488"/>
                  </a:lnTo>
                  <a:lnTo>
                    <a:pt x="258669" y="128612"/>
                  </a:lnTo>
                  <a:lnTo>
                    <a:pt x="253751" y="163224"/>
                  </a:lnTo>
                  <a:lnTo>
                    <a:pt x="220780" y="219879"/>
                  </a:lnTo>
                  <a:lnTo>
                    <a:pt x="164309" y="253216"/>
                  </a:lnTo>
                  <a:lnTo>
                    <a:pt x="129517" y="257589"/>
                  </a:lnTo>
                  <a:lnTo>
                    <a:pt x="94906" y="253216"/>
                  </a:lnTo>
                  <a:lnTo>
                    <a:pt x="37889" y="219879"/>
                  </a:lnTo>
                  <a:lnTo>
                    <a:pt x="4918" y="163224"/>
                  </a:lnTo>
                  <a:lnTo>
                    <a:pt x="0" y="128612"/>
                  </a:lnTo>
                  <a:lnTo>
                    <a:pt x="4918" y="94364"/>
                  </a:lnTo>
                  <a:lnTo>
                    <a:pt x="37889" y="37709"/>
                  </a:lnTo>
                  <a:lnTo>
                    <a:pt x="94906" y="4372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182" y="1296058"/>
              <a:ext cx="266682" cy="265784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5939909" y="1296058"/>
            <a:ext cx="271780" cy="269875"/>
            <a:chOff x="5939909" y="1296058"/>
            <a:chExt cx="271780" cy="269875"/>
          </a:xfrm>
        </p:grpSpPr>
        <p:sp>
          <p:nvSpPr>
            <p:cNvPr id="54" name="object 54"/>
            <p:cNvSpPr/>
            <p:nvPr/>
          </p:nvSpPr>
          <p:spPr>
            <a:xfrm>
              <a:off x="5950291" y="1306623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09">
                  <a:moveTo>
                    <a:pt x="130427" y="0"/>
                  </a:moveTo>
                  <a:lnTo>
                    <a:pt x="64667" y="17306"/>
                  </a:lnTo>
                  <a:lnTo>
                    <a:pt x="17305" y="64488"/>
                  </a:lnTo>
                  <a:lnTo>
                    <a:pt x="0" y="128612"/>
                  </a:lnTo>
                  <a:lnTo>
                    <a:pt x="4554" y="163224"/>
                  </a:lnTo>
                  <a:lnTo>
                    <a:pt x="37889" y="219879"/>
                  </a:lnTo>
                  <a:lnTo>
                    <a:pt x="96181" y="253216"/>
                  </a:lnTo>
                  <a:lnTo>
                    <a:pt x="130427" y="257589"/>
                  </a:lnTo>
                  <a:lnTo>
                    <a:pt x="165220" y="253216"/>
                  </a:lnTo>
                  <a:lnTo>
                    <a:pt x="222237" y="219879"/>
                  </a:lnTo>
                  <a:lnTo>
                    <a:pt x="255026" y="163224"/>
                  </a:lnTo>
                  <a:lnTo>
                    <a:pt x="259944" y="128612"/>
                  </a:lnTo>
                  <a:lnTo>
                    <a:pt x="255026" y="94364"/>
                  </a:lnTo>
                  <a:lnTo>
                    <a:pt x="222237" y="37709"/>
                  </a:lnTo>
                  <a:lnTo>
                    <a:pt x="165220" y="4372"/>
                  </a:lnTo>
                  <a:lnTo>
                    <a:pt x="130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50291" y="1306623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09">
                  <a:moveTo>
                    <a:pt x="130427" y="0"/>
                  </a:moveTo>
                  <a:lnTo>
                    <a:pt x="195459" y="17306"/>
                  </a:lnTo>
                  <a:lnTo>
                    <a:pt x="242639" y="64488"/>
                  </a:lnTo>
                  <a:lnTo>
                    <a:pt x="259944" y="128612"/>
                  </a:lnTo>
                  <a:lnTo>
                    <a:pt x="255026" y="163224"/>
                  </a:lnTo>
                  <a:lnTo>
                    <a:pt x="222237" y="219879"/>
                  </a:lnTo>
                  <a:lnTo>
                    <a:pt x="165220" y="253216"/>
                  </a:lnTo>
                  <a:lnTo>
                    <a:pt x="130427" y="257589"/>
                  </a:lnTo>
                  <a:lnTo>
                    <a:pt x="96181" y="253216"/>
                  </a:lnTo>
                  <a:lnTo>
                    <a:pt x="37889" y="219879"/>
                  </a:lnTo>
                  <a:lnTo>
                    <a:pt x="4554" y="163224"/>
                  </a:lnTo>
                  <a:lnTo>
                    <a:pt x="0" y="128612"/>
                  </a:lnTo>
                  <a:lnTo>
                    <a:pt x="4554" y="94364"/>
                  </a:lnTo>
                  <a:lnTo>
                    <a:pt x="37889" y="37709"/>
                  </a:lnTo>
                  <a:lnTo>
                    <a:pt x="96181" y="4372"/>
                  </a:lnTo>
                  <a:lnTo>
                    <a:pt x="13042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9909" y="1296058"/>
              <a:ext cx="267957" cy="26578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6470910" y="1296058"/>
            <a:ext cx="271780" cy="269875"/>
            <a:chOff x="6470910" y="1296058"/>
            <a:chExt cx="271780" cy="269875"/>
          </a:xfrm>
        </p:grpSpPr>
        <p:sp>
          <p:nvSpPr>
            <p:cNvPr id="58" name="object 58"/>
            <p:cNvSpPr/>
            <p:nvPr/>
          </p:nvSpPr>
          <p:spPr>
            <a:xfrm>
              <a:off x="6481292" y="1306623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09">
                  <a:moveTo>
                    <a:pt x="129152" y="0"/>
                  </a:moveTo>
                  <a:lnTo>
                    <a:pt x="64667" y="17306"/>
                  </a:lnTo>
                  <a:lnTo>
                    <a:pt x="16941" y="64488"/>
                  </a:lnTo>
                  <a:lnTo>
                    <a:pt x="0" y="128612"/>
                  </a:lnTo>
                  <a:lnTo>
                    <a:pt x="4554" y="163224"/>
                  </a:lnTo>
                  <a:lnTo>
                    <a:pt x="37525" y="219879"/>
                  </a:lnTo>
                  <a:lnTo>
                    <a:pt x="94541" y="253216"/>
                  </a:lnTo>
                  <a:lnTo>
                    <a:pt x="129152" y="257589"/>
                  </a:lnTo>
                  <a:lnTo>
                    <a:pt x="163945" y="253216"/>
                  </a:lnTo>
                  <a:lnTo>
                    <a:pt x="222237" y="219879"/>
                  </a:lnTo>
                  <a:lnTo>
                    <a:pt x="255208" y="163224"/>
                  </a:lnTo>
                  <a:lnTo>
                    <a:pt x="260127" y="128612"/>
                  </a:lnTo>
                  <a:lnTo>
                    <a:pt x="255208" y="94364"/>
                  </a:lnTo>
                  <a:lnTo>
                    <a:pt x="222237" y="37709"/>
                  </a:lnTo>
                  <a:lnTo>
                    <a:pt x="163945" y="4372"/>
                  </a:lnTo>
                  <a:lnTo>
                    <a:pt x="129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481292" y="1306623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09">
                  <a:moveTo>
                    <a:pt x="129152" y="0"/>
                  </a:moveTo>
                  <a:lnTo>
                    <a:pt x="195095" y="17306"/>
                  </a:lnTo>
                  <a:lnTo>
                    <a:pt x="242639" y="64488"/>
                  </a:lnTo>
                  <a:lnTo>
                    <a:pt x="260127" y="128612"/>
                  </a:lnTo>
                  <a:lnTo>
                    <a:pt x="255208" y="163224"/>
                  </a:lnTo>
                  <a:lnTo>
                    <a:pt x="222237" y="219879"/>
                  </a:lnTo>
                  <a:lnTo>
                    <a:pt x="163945" y="253216"/>
                  </a:lnTo>
                  <a:lnTo>
                    <a:pt x="129152" y="257589"/>
                  </a:lnTo>
                  <a:lnTo>
                    <a:pt x="94541" y="253216"/>
                  </a:lnTo>
                  <a:lnTo>
                    <a:pt x="37525" y="219879"/>
                  </a:lnTo>
                  <a:lnTo>
                    <a:pt x="4554" y="163224"/>
                  </a:lnTo>
                  <a:lnTo>
                    <a:pt x="0" y="128612"/>
                  </a:lnTo>
                  <a:lnTo>
                    <a:pt x="4554" y="94364"/>
                  </a:lnTo>
                  <a:lnTo>
                    <a:pt x="37525" y="37709"/>
                  </a:lnTo>
                  <a:lnTo>
                    <a:pt x="94541" y="4372"/>
                  </a:lnTo>
                  <a:lnTo>
                    <a:pt x="12915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0910" y="1296058"/>
              <a:ext cx="267957" cy="26578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7001548" y="1296058"/>
            <a:ext cx="270510" cy="269875"/>
            <a:chOff x="7001548" y="1296058"/>
            <a:chExt cx="270510" cy="269875"/>
          </a:xfrm>
        </p:grpSpPr>
        <p:sp>
          <p:nvSpPr>
            <p:cNvPr id="62" name="object 62"/>
            <p:cNvSpPr/>
            <p:nvPr/>
          </p:nvSpPr>
          <p:spPr>
            <a:xfrm>
              <a:off x="7011930" y="1306623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09">
                  <a:moveTo>
                    <a:pt x="129517" y="0"/>
                  </a:moveTo>
                  <a:lnTo>
                    <a:pt x="64667" y="17306"/>
                  </a:lnTo>
                  <a:lnTo>
                    <a:pt x="17487" y="64488"/>
                  </a:lnTo>
                  <a:lnTo>
                    <a:pt x="0" y="128612"/>
                  </a:lnTo>
                  <a:lnTo>
                    <a:pt x="4918" y="163224"/>
                  </a:lnTo>
                  <a:lnTo>
                    <a:pt x="37889" y="219879"/>
                  </a:lnTo>
                  <a:lnTo>
                    <a:pt x="94906" y="253216"/>
                  </a:lnTo>
                  <a:lnTo>
                    <a:pt x="129517" y="257589"/>
                  </a:lnTo>
                  <a:lnTo>
                    <a:pt x="163945" y="253216"/>
                  </a:lnTo>
                  <a:lnTo>
                    <a:pt x="220780" y="219879"/>
                  </a:lnTo>
                  <a:lnTo>
                    <a:pt x="253751" y="163224"/>
                  </a:lnTo>
                  <a:lnTo>
                    <a:pt x="258669" y="128612"/>
                  </a:lnTo>
                  <a:lnTo>
                    <a:pt x="253751" y="94364"/>
                  </a:lnTo>
                  <a:lnTo>
                    <a:pt x="220780" y="37709"/>
                  </a:lnTo>
                  <a:lnTo>
                    <a:pt x="163945" y="4372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11930" y="1306623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09">
                  <a:moveTo>
                    <a:pt x="129517" y="0"/>
                  </a:moveTo>
                  <a:lnTo>
                    <a:pt x="195459" y="17306"/>
                  </a:lnTo>
                  <a:lnTo>
                    <a:pt x="241364" y="64488"/>
                  </a:lnTo>
                  <a:lnTo>
                    <a:pt x="258669" y="128612"/>
                  </a:lnTo>
                  <a:lnTo>
                    <a:pt x="253751" y="163224"/>
                  </a:lnTo>
                  <a:lnTo>
                    <a:pt x="220780" y="219879"/>
                  </a:lnTo>
                  <a:lnTo>
                    <a:pt x="163945" y="253216"/>
                  </a:lnTo>
                  <a:lnTo>
                    <a:pt x="129517" y="257589"/>
                  </a:lnTo>
                  <a:lnTo>
                    <a:pt x="94906" y="253216"/>
                  </a:lnTo>
                  <a:lnTo>
                    <a:pt x="37889" y="219879"/>
                  </a:lnTo>
                  <a:lnTo>
                    <a:pt x="4918" y="163224"/>
                  </a:lnTo>
                  <a:lnTo>
                    <a:pt x="0" y="128612"/>
                  </a:lnTo>
                  <a:lnTo>
                    <a:pt x="4918" y="94364"/>
                  </a:lnTo>
                  <a:lnTo>
                    <a:pt x="37889" y="37709"/>
                  </a:lnTo>
                  <a:lnTo>
                    <a:pt x="94906" y="4372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005554" y="1300065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09">
                  <a:moveTo>
                    <a:pt x="258669" y="128612"/>
                  </a:moveTo>
                  <a:lnTo>
                    <a:pt x="253751" y="163406"/>
                  </a:lnTo>
                </a:path>
                <a:path w="259079" h="257809">
                  <a:moveTo>
                    <a:pt x="253751" y="163406"/>
                  </a:moveTo>
                  <a:lnTo>
                    <a:pt x="241182" y="193282"/>
                  </a:lnTo>
                </a:path>
                <a:path w="259079" h="257809">
                  <a:moveTo>
                    <a:pt x="241182" y="193282"/>
                  </a:moveTo>
                  <a:lnTo>
                    <a:pt x="220780" y="219879"/>
                  </a:lnTo>
                </a:path>
                <a:path w="259079" h="257809">
                  <a:moveTo>
                    <a:pt x="220780" y="219879"/>
                  </a:moveTo>
                  <a:lnTo>
                    <a:pt x="195459" y="240464"/>
                  </a:lnTo>
                </a:path>
                <a:path w="259079" h="257809">
                  <a:moveTo>
                    <a:pt x="195459" y="240464"/>
                  </a:moveTo>
                  <a:lnTo>
                    <a:pt x="163763" y="253399"/>
                  </a:lnTo>
                </a:path>
                <a:path w="259079" h="257809">
                  <a:moveTo>
                    <a:pt x="163763" y="253399"/>
                  </a:moveTo>
                  <a:lnTo>
                    <a:pt x="129517" y="257771"/>
                  </a:lnTo>
                </a:path>
                <a:path w="259079" h="257809">
                  <a:moveTo>
                    <a:pt x="129517" y="257771"/>
                  </a:moveTo>
                  <a:lnTo>
                    <a:pt x="94724" y="253399"/>
                  </a:lnTo>
                </a:path>
                <a:path w="259079" h="257809">
                  <a:moveTo>
                    <a:pt x="94724" y="253399"/>
                  </a:moveTo>
                  <a:lnTo>
                    <a:pt x="64485" y="240464"/>
                  </a:lnTo>
                </a:path>
                <a:path w="259079" h="257809">
                  <a:moveTo>
                    <a:pt x="64485" y="240464"/>
                  </a:moveTo>
                  <a:lnTo>
                    <a:pt x="37889" y="219879"/>
                  </a:lnTo>
                </a:path>
                <a:path w="259079" h="257809">
                  <a:moveTo>
                    <a:pt x="37889" y="219879"/>
                  </a:moveTo>
                  <a:lnTo>
                    <a:pt x="17305" y="193282"/>
                  </a:lnTo>
                </a:path>
                <a:path w="259079" h="257809">
                  <a:moveTo>
                    <a:pt x="17305" y="193282"/>
                  </a:moveTo>
                  <a:lnTo>
                    <a:pt x="4918" y="163406"/>
                  </a:lnTo>
                </a:path>
                <a:path w="259079" h="257809">
                  <a:moveTo>
                    <a:pt x="4918" y="163406"/>
                  </a:moveTo>
                  <a:lnTo>
                    <a:pt x="0" y="128612"/>
                  </a:lnTo>
                </a:path>
                <a:path w="259079" h="257809">
                  <a:moveTo>
                    <a:pt x="0" y="128612"/>
                  </a:moveTo>
                  <a:lnTo>
                    <a:pt x="4918" y="94364"/>
                  </a:lnTo>
                </a:path>
                <a:path w="259079" h="257809">
                  <a:moveTo>
                    <a:pt x="4918" y="94364"/>
                  </a:moveTo>
                  <a:lnTo>
                    <a:pt x="17305" y="64488"/>
                  </a:lnTo>
                </a:path>
                <a:path w="259079" h="257809">
                  <a:moveTo>
                    <a:pt x="17305" y="64488"/>
                  </a:moveTo>
                  <a:lnTo>
                    <a:pt x="37889" y="37891"/>
                  </a:lnTo>
                </a:path>
                <a:path w="259079" h="257809">
                  <a:moveTo>
                    <a:pt x="37889" y="37891"/>
                  </a:moveTo>
                  <a:lnTo>
                    <a:pt x="64485" y="17306"/>
                  </a:lnTo>
                </a:path>
                <a:path w="259079" h="257809">
                  <a:moveTo>
                    <a:pt x="64485" y="17306"/>
                  </a:moveTo>
                  <a:lnTo>
                    <a:pt x="94724" y="4554"/>
                  </a:lnTo>
                </a:path>
                <a:path w="259079" h="257809">
                  <a:moveTo>
                    <a:pt x="94724" y="4554"/>
                  </a:moveTo>
                  <a:lnTo>
                    <a:pt x="129517" y="0"/>
                  </a:lnTo>
                </a:path>
                <a:path w="259079" h="257809">
                  <a:moveTo>
                    <a:pt x="129517" y="0"/>
                  </a:moveTo>
                  <a:lnTo>
                    <a:pt x="163763" y="4554"/>
                  </a:lnTo>
                </a:path>
                <a:path w="259079" h="257809">
                  <a:moveTo>
                    <a:pt x="163763" y="4554"/>
                  </a:moveTo>
                  <a:lnTo>
                    <a:pt x="195459" y="17306"/>
                  </a:lnTo>
                </a:path>
                <a:path w="259079" h="257809">
                  <a:moveTo>
                    <a:pt x="195459" y="17306"/>
                  </a:moveTo>
                  <a:lnTo>
                    <a:pt x="220780" y="37891"/>
                  </a:lnTo>
                </a:path>
                <a:path w="259079" h="257809">
                  <a:moveTo>
                    <a:pt x="220780" y="37891"/>
                  </a:moveTo>
                  <a:lnTo>
                    <a:pt x="241182" y="64488"/>
                  </a:lnTo>
                </a:path>
                <a:path w="259079" h="257809">
                  <a:moveTo>
                    <a:pt x="241182" y="64488"/>
                  </a:moveTo>
                  <a:lnTo>
                    <a:pt x="253751" y="94364"/>
                  </a:lnTo>
                </a:path>
                <a:path w="259079" h="257809">
                  <a:moveTo>
                    <a:pt x="253751" y="94364"/>
                  </a:moveTo>
                  <a:lnTo>
                    <a:pt x="258669" y="128612"/>
                  </a:lnTo>
                </a:path>
              </a:pathLst>
            </a:custGeom>
            <a:ln w="8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71972" y="949569"/>
            <a:ext cx="631117" cy="10310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971973" y="5974568"/>
            <a:ext cx="631117" cy="10360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34848" y="2074107"/>
            <a:ext cx="147733" cy="101833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5491972" y="2072650"/>
            <a:ext cx="105410" cy="101600"/>
            <a:chOff x="5491972" y="2072650"/>
            <a:chExt cx="105410" cy="101600"/>
          </a:xfrm>
        </p:grpSpPr>
        <p:sp>
          <p:nvSpPr>
            <p:cNvPr id="69" name="object 69"/>
            <p:cNvSpPr/>
            <p:nvPr/>
          </p:nvSpPr>
          <p:spPr>
            <a:xfrm>
              <a:off x="5493247" y="2073925"/>
              <a:ext cx="36830" cy="99060"/>
            </a:xfrm>
            <a:custGeom>
              <a:avLst/>
              <a:gdLst/>
              <a:ahLst/>
              <a:cxnLst/>
              <a:rect l="l" t="t" r="r" b="b"/>
              <a:pathLst>
                <a:path w="36829" h="99060">
                  <a:moveTo>
                    <a:pt x="36432" y="0"/>
                  </a:moveTo>
                  <a:lnTo>
                    <a:pt x="28417" y="0"/>
                  </a:lnTo>
                  <a:lnTo>
                    <a:pt x="17305" y="12569"/>
                  </a:lnTo>
                  <a:lnTo>
                    <a:pt x="0" y="24957"/>
                  </a:lnTo>
                  <a:lnTo>
                    <a:pt x="0" y="36069"/>
                  </a:lnTo>
                  <a:lnTo>
                    <a:pt x="8015" y="32972"/>
                  </a:lnTo>
                  <a:lnTo>
                    <a:pt x="12751" y="29875"/>
                  </a:lnTo>
                  <a:lnTo>
                    <a:pt x="19126" y="24957"/>
                  </a:lnTo>
                  <a:lnTo>
                    <a:pt x="23498" y="21860"/>
                  </a:lnTo>
                  <a:lnTo>
                    <a:pt x="23498" y="98918"/>
                  </a:lnTo>
                  <a:lnTo>
                    <a:pt x="36432" y="98918"/>
                  </a:lnTo>
                  <a:lnTo>
                    <a:pt x="364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93247" y="2073925"/>
              <a:ext cx="36830" cy="99060"/>
            </a:xfrm>
            <a:custGeom>
              <a:avLst/>
              <a:gdLst/>
              <a:ahLst/>
              <a:cxnLst/>
              <a:rect l="l" t="t" r="r" b="b"/>
              <a:pathLst>
                <a:path w="36829" h="99060">
                  <a:moveTo>
                    <a:pt x="28417" y="0"/>
                  </a:moveTo>
                  <a:lnTo>
                    <a:pt x="36432" y="0"/>
                  </a:lnTo>
                  <a:lnTo>
                    <a:pt x="36432" y="98918"/>
                  </a:lnTo>
                  <a:lnTo>
                    <a:pt x="23498" y="98918"/>
                  </a:lnTo>
                  <a:lnTo>
                    <a:pt x="23498" y="21860"/>
                  </a:lnTo>
                  <a:lnTo>
                    <a:pt x="19126" y="24957"/>
                  </a:lnTo>
                  <a:lnTo>
                    <a:pt x="12751" y="29875"/>
                  </a:lnTo>
                  <a:lnTo>
                    <a:pt x="8015" y="32972"/>
                  </a:lnTo>
                  <a:lnTo>
                    <a:pt x="3096" y="34794"/>
                  </a:lnTo>
                  <a:lnTo>
                    <a:pt x="0" y="36069"/>
                  </a:lnTo>
                  <a:lnTo>
                    <a:pt x="0" y="24957"/>
                  </a:lnTo>
                  <a:lnTo>
                    <a:pt x="17305" y="12569"/>
                  </a:lnTo>
                  <a:lnTo>
                    <a:pt x="2841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559554" y="2073925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36068" y="0"/>
                  </a:moveTo>
                  <a:lnTo>
                    <a:pt x="28417" y="0"/>
                  </a:lnTo>
                  <a:lnTo>
                    <a:pt x="17305" y="12569"/>
                  </a:lnTo>
                  <a:lnTo>
                    <a:pt x="0" y="24957"/>
                  </a:lnTo>
                  <a:lnTo>
                    <a:pt x="0" y="36069"/>
                  </a:lnTo>
                  <a:lnTo>
                    <a:pt x="6193" y="34794"/>
                  </a:lnTo>
                  <a:lnTo>
                    <a:pt x="18580" y="24957"/>
                  </a:lnTo>
                  <a:lnTo>
                    <a:pt x="23498" y="21860"/>
                  </a:lnTo>
                  <a:lnTo>
                    <a:pt x="23498" y="98918"/>
                  </a:lnTo>
                  <a:lnTo>
                    <a:pt x="36068" y="98918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59554" y="2073925"/>
              <a:ext cx="36195" cy="99060"/>
            </a:xfrm>
            <a:custGeom>
              <a:avLst/>
              <a:gdLst/>
              <a:ahLst/>
              <a:cxnLst/>
              <a:rect l="l" t="t" r="r" b="b"/>
              <a:pathLst>
                <a:path w="36195" h="99060">
                  <a:moveTo>
                    <a:pt x="28417" y="0"/>
                  </a:moveTo>
                  <a:lnTo>
                    <a:pt x="36068" y="0"/>
                  </a:lnTo>
                  <a:lnTo>
                    <a:pt x="36068" y="98918"/>
                  </a:lnTo>
                  <a:lnTo>
                    <a:pt x="23498" y="98918"/>
                  </a:lnTo>
                  <a:lnTo>
                    <a:pt x="23498" y="21860"/>
                  </a:lnTo>
                  <a:lnTo>
                    <a:pt x="18580" y="24957"/>
                  </a:lnTo>
                  <a:lnTo>
                    <a:pt x="6193" y="34794"/>
                  </a:lnTo>
                  <a:lnTo>
                    <a:pt x="0" y="36069"/>
                  </a:lnTo>
                  <a:lnTo>
                    <a:pt x="0" y="24957"/>
                  </a:lnTo>
                  <a:lnTo>
                    <a:pt x="17305" y="12569"/>
                  </a:lnTo>
                  <a:lnTo>
                    <a:pt x="2841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3" name="object 7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14195" y="1379127"/>
            <a:ext cx="68310" cy="10310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46472" y="1380402"/>
            <a:ext cx="67217" cy="10183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34848" y="1380402"/>
            <a:ext cx="147733" cy="100193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7106836" y="1379127"/>
            <a:ext cx="67310" cy="101600"/>
            <a:chOff x="7106836" y="1379127"/>
            <a:chExt cx="67310" cy="101600"/>
          </a:xfrm>
        </p:grpSpPr>
        <p:sp>
          <p:nvSpPr>
            <p:cNvPr id="77" name="object 77"/>
            <p:cNvSpPr/>
            <p:nvPr/>
          </p:nvSpPr>
          <p:spPr>
            <a:xfrm>
              <a:off x="7108111" y="1380402"/>
              <a:ext cx="64769" cy="99060"/>
            </a:xfrm>
            <a:custGeom>
              <a:avLst/>
              <a:gdLst/>
              <a:ahLst/>
              <a:cxnLst/>
              <a:rect l="l" t="t" r="r" b="b"/>
              <a:pathLst>
                <a:path w="64770" h="99059">
                  <a:moveTo>
                    <a:pt x="42808" y="0"/>
                  </a:moveTo>
                  <a:lnTo>
                    <a:pt x="33335" y="0"/>
                  </a:lnTo>
                  <a:lnTo>
                    <a:pt x="17305" y="3096"/>
                  </a:lnTo>
                  <a:lnTo>
                    <a:pt x="6193" y="12569"/>
                  </a:lnTo>
                  <a:lnTo>
                    <a:pt x="1821" y="28054"/>
                  </a:lnTo>
                  <a:lnTo>
                    <a:pt x="14208" y="29875"/>
                  </a:lnTo>
                  <a:lnTo>
                    <a:pt x="17305" y="17306"/>
                  </a:lnTo>
                  <a:lnTo>
                    <a:pt x="22223" y="12569"/>
                  </a:lnTo>
                  <a:lnTo>
                    <a:pt x="26777" y="11112"/>
                  </a:lnTo>
                  <a:lnTo>
                    <a:pt x="33335" y="9290"/>
                  </a:lnTo>
                  <a:lnTo>
                    <a:pt x="39711" y="11112"/>
                  </a:lnTo>
                  <a:lnTo>
                    <a:pt x="44083" y="12569"/>
                  </a:lnTo>
                  <a:lnTo>
                    <a:pt x="49001" y="17306"/>
                  </a:lnTo>
                  <a:lnTo>
                    <a:pt x="52098" y="21860"/>
                  </a:lnTo>
                  <a:lnTo>
                    <a:pt x="52098" y="31151"/>
                  </a:lnTo>
                  <a:lnTo>
                    <a:pt x="50823" y="36069"/>
                  </a:lnTo>
                  <a:lnTo>
                    <a:pt x="47179" y="42263"/>
                  </a:lnTo>
                  <a:lnTo>
                    <a:pt x="44083" y="45360"/>
                  </a:lnTo>
                  <a:lnTo>
                    <a:pt x="37889" y="50279"/>
                  </a:lnTo>
                  <a:lnTo>
                    <a:pt x="25320" y="62848"/>
                  </a:lnTo>
                  <a:lnTo>
                    <a:pt x="12933" y="72139"/>
                  </a:lnTo>
                  <a:lnTo>
                    <a:pt x="6193" y="81976"/>
                  </a:lnTo>
                  <a:lnTo>
                    <a:pt x="0" y="94364"/>
                  </a:lnTo>
                  <a:lnTo>
                    <a:pt x="0" y="98918"/>
                  </a:lnTo>
                  <a:lnTo>
                    <a:pt x="64485" y="98918"/>
                  </a:lnTo>
                  <a:lnTo>
                    <a:pt x="64485" y="88170"/>
                  </a:lnTo>
                  <a:lnTo>
                    <a:pt x="16030" y="88170"/>
                  </a:lnTo>
                  <a:lnTo>
                    <a:pt x="19126" y="85073"/>
                  </a:lnTo>
                  <a:lnTo>
                    <a:pt x="22223" y="80154"/>
                  </a:lnTo>
                  <a:lnTo>
                    <a:pt x="30238" y="72139"/>
                  </a:lnTo>
                  <a:lnTo>
                    <a:pt x="36614" y="69042"/>
                  </a:lnTo>
                  <a:lnTo>
                    <a:pt x="49001" y="56472"/>
                  </a:lnTo>
                  <a:lnTo>
                    <a:pt x="58291" y="44085"/>
                  </a:lnTo>
                  <a:lnTo>
                    <a:pt x="61388" y="39166"/>
                  </a:lnTo>
                  <a:lnTo>
                    <a:pt x="64485" y="32972"/>
                  </a:lnTo>
                  <a:lnTo>
                    <a:pt x="64485" y="26779"/>
                  </a:lnTo>
                  <a:lnTo>
                    <a:pt x="61388" y="14209"/>
                  </a:lnTo>
                  <a:lnTo>
                    <a:pt x="57016" y="7651"/>
                  </a:lnTo>
                  <a:lnTo>
                    <a:pt x="50823" y="3096"/>
                  </a:lnTo>
                  <a:lnTo>
                    <a:pt x="42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08111" y="1380402"/>
              <a:ext cx="64769" cy="99060"/>
            </a:xfrm>
            <a:custGeom>
              <a:avLst/>
              <a:gdLst/>
              <a:ahLst/>
              <a:cxnLst/>
              <a:rect l="l" t="t" r="r" b="b"/>
              <a:pathLst>
                <a:path w="64770" h="99059">
                  <a:moveTo>
                    <a:pt x="33335" y="0"/>
                  </a:moveTo>
                  <a:lnTo>
                    <a:pt x="64485" y="26779"/>
                  </a:lnTo>
                  <a:lnTo>
                    <a:pt x="64485" y="32972"/>
                  </a:lnTo>
                  <a:lnTo>
                    <a:pt x="61388" y="39166"/>
                  </a:lnTo>
                  <a:lnTo>
                    <a:pt x="58291" y="44085"/>
                  </a:lnTo>
                  <a:lnTo>
                    <a:pt x="49001" y="56472"/>
                  </a:lnTo>
                  <a:lnTo>
                    <a:pt x="36614" y="69042"/>
                  </a:lnTo>
                  <a:lnTo>
                    <a:pt x="30238" y="72139"/>
                  </a:lnTo>
                  <a:lnTo>
                    <a:pt x="22223" y="80154"/>
                  </a:lnTo>
                  <a:lnTo>
                    <a:pt x="19126" y="85073"/>
                  </a:lnTo>
                  <a:lnTo>
                    <a:pt x="16030" y="88170"/>
                  </a:lnTo>
                  <a:lnTo>
                    <a:pt x="64485" y="88170"/>
                  </a:lnTo>
                  <a:lnTo>
                    <a:pt x="64485" y="98918"/>
                  </a:lnTo>
                  <a:lnTo>
                    <a:pt x="0" y="98918"/>
                  </a:lnTo>
                  <a:lnTo>
                    <a:pt x="0" y="94364"/>
                  </a:lnTo>
                  <a:lnTo>
                    <a:pt x="6193" y="81976"/>
                  </a:lnTo>
                  <a:lnTo>
                    <a:pt x="12933" y="72139"/>
                  </a:lnTo>
                  <a:lnTo>
                    <a:pt x="25320" y="62848"/>
                  </a:lnTo>
                  <a:lnTo>
                    <a:pt x="37889" y="50279"/>
                  </a:lnTo>
                  <a:lnTo>
                    <a:pt x="44083" y="45360"/>
                  </a:lnTo>
                  <a:lnTo>
                    <a:pt x="47179" y="42263"/>
                  </a:lnTo>
                  <a:lnTo>
                    <a:pt x="50823" y="36069"/>
                  </a:lnTo>
                  <a:lnTo>
                    <a:pt x="52098" y="31151"/>
                  </a:lnTo>
                  <a:lnTo>
                    <a:pt x="52098" y="21860"/>
                  </a:lnTo>
                  <a:lnTo>
                    <a:pt x="49001" y="17306"/>
                  </a:lnTo>
                  <a:lnTo>
                    <a:pt x="44083" y="12569"/>
                  </a:lnTo>
                  <a:lnTo>
                    <a:pt x="39711" y="11112"/>
                  </a:lnTo>
                  <a:lnTo>
                    <a:pt x="33335" y="9290"/>
                  </a:lnTo>
                  <a:lnTo>
                    <a:pt x="26777" y="11112"/>
                  </a:lnTo>
                  <a:lnTo>
                    <a:pt x="22223" y="12569"/>
                  </a:lnTo>
                  <a:lnTo>
                    <a:pt x="17305" y="17306"/>
                  </a:lnTo>
                  <a:lnTo>
                    <a:pt x="14208" y="29875"/>
                  </a:lnTo>
                  <a:lnTo>
                    <a:pt x="1821" y="28054"/>
                  </a:lnTo>
                  <a:lnTo>
                    <a:pt x="6193" y="12569"/>
                  </a:lnTo>
                  <a:lnTo>
                    <a:pt x="17305" y="3096"/>
                  </a:lnTo>
                  <a:lnTo>
                    <a:pt x="33335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14195" y="2766355"/>
            <a:ext cx="68310" cy="10310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93493" y="3459878"/>
            <a:ext cx="67095" cy="10310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93493" y="4845630"/>
            <a:ext cx="67095" cy="103163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393493" y="5539208"/>
            <a:ext cx="67095" cy="103144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924105" y="5539208"/>
            <a:ext cx="67090" cy="103144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455162" y="5539208"/>
            <a:ext cx="67090" cy="10314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86218" y="5539208"/>
            <a:ext cx="67090" cy="103144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5410182" y="5456121"/>
            <a:ext cx="270510" cy="269875"/>
            <a:chOff x="5410182" y="5456121"/>
            <a:chExt cx="270510" cy="269875"/>
          </a:xfrm>
        </p:grpSpPr>
        <p:sp>
          <p:nvSpPr>
            <p:cNvPr id="87" name="object 87"/>
            <p:cNvSpPr/>
            <p:nvPr/>
          </p:nvSpPr>
          <p:spPr>
            <a:xfrm>
              <a:off x="5420564" y="546657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63210" y="17360"/>
                  </a:lnTo>
                  <a:lnTo>
                    <a:pt x="17487" y="62775"/>
                  </a:lnTo>
                  <a:lnTo>
                    <a:pt x="0" y="128648"/>
                  </a:lnTo>
                  <a:lnTo>
                    <a:pt x="4918" y="163370"/>
                  </a:lnTo>
                  <a:lnTo>
                    <a:pt x="37889" y="219916"/>
                  </a:lnTo>
                  <a:lnTo>
                    <a:pt x="94906" y="253308"/>
                  </a:lnTo>
                  <a:lnTo>
                    <a:pt x="129517" y="257752"/>
                  </a:lnTo>
                  <a:lnTo>
                    <a:pt x="164309" y="253308"/>
                  </a:lnTo>
                  <a:lnTo>
                    <a:pt x="220780" y="219916"/>
                  </a:lnTo>
                  <a:lnTo>
                    <a:pt x="253751" y="163370"/>
                  </a:lnTo>
                  <a:lnTo>
                    <a:pt x="258669" y="128648"/>
                  </a:lnTo>
                  <a:lnTo>
                    <a:pt x="253751" y="94382"/>
                  </a:lnTo>
                  <a:lnTo>
                    <a:pt x="220780" y="37836"/>
                  </a:lnTo>
                  <a:lnTo>
                    <a:pt x="164309" y="4444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20564" y="546657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194184" y="17360"/>
                  </a:lnTo>
                  <a:lnTo>
                    <a:pt x="241364" y="62775"/>
                  </a:lnTo>
                  <a:lnTo>
                    <a:pt x="258669" y="128648"/>
                  </a:lnTo>
                  <a:lnTo>
                    <a:pt x="253751" y="163370"/>
                  </a:lnTo>
                  <a:lnTo>
                    <a:pt x="220780" y="219916"/>
                  </a:lnTo>
                  <a:lnTo>
                    <a:pt x="164309" y="253308"/>
                  </a:lnTo>
                  <a:lnTo>
                    <a:pt x="129517" y="257752"/>
                  </a:lnTo>
                  <a:lnTo>
                    <a:pt x="94906" y="253308"/>
                  </a:lnTo>
                  <a:lnTo>
                    <a:pt x="37889" y="219916"/>
                  </a:lnTo>
                  <a:lnTo>
                    <a:pt x="4918" y="163370"/>
                  </a:lnTo>
                  <a:lnTo>
                    <a:pt x="0" y="128648"/>
                  </a:lnTo>
                  <a:lnTo>
                    <a:pt x="4918" y="94382"/>
                  </a:lnTo>
                  <a:lnTo>
                    <a:pt x="37889" y="37836"/>
                  </a:lnTo>
                  <a:lnTo>
                    <a:pt x="94906" y="4444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10182" y="5456121"/>
              <a:ext cx="266682" cy="265765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5939909" y="5456121"/>
            <a:ext cx="271780" cy="269875"/>
            <a:chOff x="5939909" y="5456121"/>
            <a:chExt cx="271780" cy="269875"/>
          </a:xfrm>
        </p:grpSpPr>
        <p:sp>
          <p:nvSpPr>
            <p:cNvPr id="91" name="object 91"/>
            <p:cNvSpPr/>
            <p:nvPr/>
          </p:nvSpPr>
          <p:spPr>
            <a:xfrm>
              <a:off x="5950291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427" y="0"/>
                  </a:moveTo>
                  <a:lnTo>
                    <a:pt x="64667" y="17360"/>
                  </a:lnTo>
                  <a:lnTo>
                    <a:pt x="17305" y="62775"/>
                  </a:lnTo>
                  <a:lnTo>
                    <a:pt x="0" y="128648"/>
                  </a:lnTo>
                  <a:lnTo>
                    <a:pt x="4554" y="163370"/>
                  </a:lnTo>
                  <a:lnTo>
                    <a:pt x="37889" y="219916"/>
                  </a:lnTo>
                  <a:lnTo>
                    <a:pt x="96181" y="253308"/>
                  </a:lnTo>
                  <a:lnTo>
                    <a:pt x="130427" y="257752"/>
                  </a:lnTo>
                  <a:lnTo>
                    <a:pt x="165220" y="253308"/>
                  </a:lnTo>
                  <a:lnTo>
                    <a:pt x="222237" y="219916"/>
                  </a:lnTo>
                  <a:lnTo>
                    <a:pt x="255026" y="163370"/>
                  </a:lnTo>
                  <a:lnTo>
                    <a:pt x="259944" y="128648"/>
                  </a:lnTo>
                  <a:lnTo>
                    <a:pt x="255026" y="94382"/>
                  </a:lnTo>
                  <a:lnTo>
                    <a:pt x="222237" y="37836"/>
                  </a:lnTo>
                  <a:lnTo>
                    <a:pt x="165220" y="4444"/>
                  </a:lnTo>
                  <a:lnTo>
                    <a:pt x="130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950291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30427" y="0"/>
                  </a:moveTo>
                  <a:lnTo>
                    <a:pt x="195459" y="17360"/>
                  </a:lnTo>
                  <a:lnTo>
                    <a:pt x="242639" y="62775"/>
                  </a:lnTo>
                  <a:lnTo>
                    <a:pt x="259944" y="128648"/>
                  </a:lnTo>
                  <a:lnTo>
                    <a:pt x="255026" y="163370"/>
                  </a:lnTo>
                  <a:lnTo>
                    <a:pt x="222237" y="219916"/>
                  </a:lnTo>
                  <a:lnTo>
                    <a:pt x="165220" y="253308"/>
                  </a:lnTo>
                  <a:lnTo>
                    <a:pt x="130427" y="257752"/>
                  </a:lnTo>
                  <a:lnTo>
                    <a:pt x="96181" y="253308"/>
                  </a:lnTo>
                  <a:lnTo>
                    <a:pt x="37889" y="219916"/>
                  </a:lnTo>
                  <a:lnTo>
                    <a:pt x="4554" y="163370"/>
                  </a:lnTo>
                  <a:lnTo>
                    <a:pt x="0" y="128648"/>
                  </a:lnTo>
                  <a:lnTo>
                    <a:pt x="4554" y="94382"/>
                  </a:lnTo>
                  <a:lnTo>
                    <a:pt x="37889" y="37836"/>
                  </a:lnTo>
                  <a:lnTo>
                    <a:pt x="96181" y="4444"/>
                  </a:lnTo>
                  <a:lnTo>
                    <a:pt x="13042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39909" y="5456121"/>
              <a:ext cx="267957" cy="265765"/>
            </a:xfrm>
            <a:prstGeom prst="rect">
              <a:avLst/>
            </a:prstGeom>
          </p:spPr>
        </p:pic>
      </p:grpSp>
      <p:grpSp>
        <p:nvGrpSpPr>
          <p:cNvPr id="94" name="object 94"/>
          <p:cNvGrpSpPr/>
          <p:nvPr/>
        </p:nvGrpSpPr>
        <p:grpSpPr>
          <a:xfrm>
            <a:off x="6470911" y="5456121"/>
            <a:ext cx="271780" cy="269875"/>
            <a:chOff x="6470911" y="5456121"/>
            <a:chExt cx="271780" cy="269875"/>
          </a:xfrm>
        </p:grpSpPr>
        <p:sp>
          <p:nvSpPr>
            <p:cNvPr id="95" name="object 95"/>
            <p:cNvSpPr/>
            <p:nvPr/>
          </p:nvSpPr>
          <p:spPr>
            <a:xfrm>
              <a:off x="6481293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64667" y="17360"/>
                  </a:lnTo>
                  <a:lnTo>
                    <a:pt x="16941" y="62775"/>
                  </a:lnTo>
                  <a:lnTo>
                    <a:pt x="0" y="128648"/>
                  </a:lnTo>
                  <a:lnTo>
                    <a:pt x="4554" y="163370"/>
                  </a:lnTo>
                  <a:lnTo>
                    <a:pt x="37525" y="219916"/>
                  </a:lnTo>
                  <a:lnTo>
                    <a:pt x="94541" y="253308"/>
                  </a:lnTo>
                  <a:lnTo>
                    <a:pt x="129152" y="257752"/>
                  </a:lnTo>
                  <a:lnTo>
                    <a:pt x="163945" y="253308"/>
                  </a:lnTo>
                  <a:lnTo>
                    <a:pt x="222237" y="219916"/>
                  </a:lnTo>
                  <a:lnTo>
                    <a:pt x="255208" y="163370"/>
                  </a:lnTo>
                  <a:lnTo>
                    <a:pt x="260127" y="128648"/>
                  </a:lnTo>
                  <a:lnTo>
                    <a:pt x="255208" y="94382"/>
                  </a:lnTo>
                  <a:lnTo>
                    <a:pt x="222237" y="37836"/>
                  </a:lnTo>
                  <a:lnTo>
                    <a:pt x="163945" y="4444"/>
                  </a:lnTo>
                  <a:lnTo>
                    <a:pt x="129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481293" y="5466576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195095" y="17360"/>
                  </a:lnTo>
                  <a:lnTo>
                    <a:pt x="242639" y="62775"/>
                  </a:lnTo>
                  <a:lnTo>
                    <a:pt x="260127" y="128648"/>
                  </a:lnTo>
                  <a:lnTo>
                    <a:pt x="255208" y="163370"/>
                  </a:lnTo>
                  <a:lnTo>
                    <a:pt x="222237" y="219916"/>
                  </a:lnTo>
                  <a:lnTo>
                    <a:pt x="163945" y="253308"/>
                  </a:lnTo>
                  <a:lnTo>
                    <a:pt x="129152" y="257752"/>
                  </a:lnTo>
                  <a:lnTo>
                    <a:pt x="94541" y="253308"/>
                  </a:lnTo>
                  <a:lnTo>
                    <a:pt x="37525" y="219916"/>
                  </a:lnTo>
                  <a:lnTo>
                    <a:pt x="4554" y="163370"/>
                  </a:lnTo>
                  <a:lnTo>
                    <a:pt x="0" y="128648"/>
                  </a:lnTo>
                  <a:lnTo>
                    <a:pt x="4554" y="94382"/>
                  </a:lnTo>
                  <a:lnTo>
                    <a:pt x="37525" y="37836"/>
                  </a:lnTo>
                  <a:lnTo>
                    <a:pt x="94541" y="4444"/>
                  </a:lnTo>
                  <a:lnTo>
                    <a:pt x="12915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70911" y="5456121"/>
              <a:ext cx="267957" cy="265765"/>
            </a:xfrm>
            <a:prstGeom prst="rect">
              <a:avLst/>
            </a:prstGeom>
          </p:spPr>
        </p:pic>
      </p:grpSp>
      <p:grpSp>
        <p:nvGrpSpPr>
          <p:cNvPr id="98" name="object 98"/>
          <p:cNvGrpSpPr/>
          <p:nvPr/>
        </p:nvGrpSpPr>
        <p:grpSpPr>
          <a:xfrm>
            <a:off x="7001548" y="5456121"/>
            <a:ext cx="270510" cy="269875"/>
            <a:chOff x="7001548" y="5456121"/>
            <a:chExt cx="270510" cy="269875"/>
          </a:xfrm>
        </p:grpSpPr>
        <p:sp>
          <p:nvSpPr>
            <p:cNvPr id="99" name="object 99"/>
            <p:cNvSpPr/>
            <p:nvPr/>
          </p:nvSpPr>
          <p:spPr>
            <a:xfrm>
              <a:off x="7011930" y="546657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64667" y="17360"/>
                  </a:lnTo>
                  <a:lnTo>
                    <a:pt x="17487" y="62775"/>
                  </a:lnTo>
                  <a:lnTo>
                    <a:pt x="0" y="128648"/>
                  </a:lnTo>
                  <a:lnTo>
                    <a:pt x="4918" y="163370"/>
                  </a:lnTo>
                  <a:lnTo>
                    <a:pt x="37889" y="219916"/>
                  </a:lnTo>
                  <a:lnTo>
                    <a:pt x="94906" y="253308"/>
                  </a:lnTo>
                  <a:lnTo>
                    <a:pt x="129517" y="257752"/>
                  </a:lnTo>
                  <a:lnTo>
                    <a:pt x="163945" y="253308"/>
                  </a:lnTo>
                  <a:lnTo>
                    <a:pt x="220780" y="219916"/>
                  </a:lnTo>
                  <a:lnTo>
                    <a:pt x="253751" y="163370"/>
                  </a:lnTo>
                  <a:lnTo>
                    <a:pt x="258669" y="128648"/>
                  </a:lnTo>
                  <a:lnTo>
                    <a:pt x="253751" y="94382"/>
                  </a:lnTo>
                  <a:lnTo>
                    <a:pt x="220780" y="37836"/>
                  </a:lnTo>
                  <a:lnTo>
                    <a:pt x="163945" y="4444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011930" y="5466576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195459" y="17360"/>
                  </a:lnTo>
                  <a:lnTo>
                    <a:pt x="241364" y="62775"/>
                  </a:lnTo>
                  <a:lnTo>
                    <a:pt x="258669" y="128648"/>
                  </a:lnTo>
                  <a:lnTo>
                    <a:pt x="253751" y="163370"/>
                  </a:lnTo>
                  <a:lnTo>
                    <a:pt x="220780" y="219916"/>
                  </a:lnTo>
                  <a:lnTo>
                    <a:pt x="163945" y="253308"/>
                  </a:lnTo>
                  <a:lnTo>
                    <a:pt x="129517" y="257752"/>
                  </a:lnTo>
                  <a:lnTo>
                    <a:pt x="94906" y="253308"/>
                  </a:lnTo>
                  <a:lnTo>
                    <a:pt x="37889" y="219916"/>
                  </a:lnTo>
                  <a:lnTo>
                    <a:pt x="4918" y="163370"/>
                  </a:lnTo>
                  <a:lnTo>
                    <a:pt x="0" y="128648"/>
                  </a:lnTo>
                  <a:lnTo>
                    <a:pt x="4918" y="94382"/>
                  </a:lnTo>
                  <a:lnTo>
                    <a:pt x="37889" y="37836"/>
                  </a:lnTo>
                  <a:lnTo>
                    <a:pt x="94906" y="4444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01548" y="5456121"/>
              <a:ext cx="266682" cy="265765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4348489" y="4762562"/>
            <a:ext cx="270510" cy="269875"/>
            <a:chOff x="4348489" y="4762562"/>
            <a:chExt cx="270510" cy="269875"/>
          </a:xfrm>
        </p:grpSpPr>
        <p:sp>
          <p:nvSpPr>
            <p:cNvPr id="103" name="object 103"/>
            <p:cNvSpPr/>
            <p:nvPr/>
          </p:nvSpPr>
          <p:spPr>
            <a:xfrm>
              <a:off x="4358944" y="4773017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64539" y="17360"/>
                  </a:lnTo>
                  <a:lnTo>
                    <a:pt x="17360" y="64542"/>
                  </a:lnTo>
                  <a:lnTo>
                    <a:pt x="0" y="128648"/>
                  </a:lnTo>
                  <a:lnTo>
                    <a:pt x="4444" y="163370"/>
                  </a:lnTo>
                  <a:lnTo>
                    <a:pt x="37835" y="219916"/>
                  </a:lnTo>
                  <a:lnTo>
                    <a:pt x="94378" y="252852"/>
                  </a:lnTo>
                  <a:lnTo>
                    <a:pt x="129098" y="257752"/>
                  </a:lnTo>
                  <a:lnTo>
                    <a:pt x="163818" y="252852"/>
                  </a:lnTo>
                  <a:lnTo>
                    <a:pt x="220342" y="219916"/>
                  </a:lnTo>
                  <a:lnTo>
                    <a:pt x="253733" y="163370"/>
                  </a:lnTo>
                  <a:lnTo>
                    <a:pt x="258177" y="128648"/>
                  </a:lnTo>
                  <a:lnTo>
                    <a:pt x="253733" y="94364"/>
                  </a:lnTo>
                  <a:lnTo>
                    <a:pt x="220342" y="37399"/>
                  </a:lnTo>
                  <a:lnTo>
                    <a:pt x="163818" y="4444"/>
                  </a:lnTo>
                  <a:lnTo>
                    <a:pt x="129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358944" y="4773017"/>
              <a:ext cx="258445" cy="257810"/>
            </a:xfrm>
            <a:custGeom>
              <a:avLst/>
              <a:gdLst/>
              <a:ahLst/>
              <a:cxnLst/>
              <a:rect l="l" t="t" r="r" b="b"/>
              <a:pathLst>
                <a:path w="258445" h="257810">
                  <a:moveTo>
                    <a:pt x="129098" y="0"/>
                  </a:moveTo>
                  <a:lnTo>
                    <a:pt x="195423" y="17360"/>
                  </a:lnTo>
                  <a:lnTo>
                    <a:pt x="240817" y="64542"/>
                  </a:lnTo>
                  <a:lnTo>
                    <a:pt x="258177" y="128648"/>
                  </a:lnTo>
                  <a:lnTo>
                    <a:pt x="253733" y="163370"/>
                  </a:lnTo>
                  <a:lnTo>
                    <a:pt x="220342" y="219916"/>
                  </a:lnTo>
                  <a:lnTo>
                    <a:pt x="163818" y="252852"/>
                  </a:lnTo>
                  <a:lnTo>
                    <a:pt x="129098" y="257752"/>
                  </a:lnTo>
                  <a:lnTo>
                    <a:pt x="94378" y="252852"/>
                  </a:lnTo>
                  <a:lnTo>
                    <a:pt x="37835" y="219916"/>
                  </a:lnTo>
                  <a:lnTo>
                    <a:pt x="4444" y="163370"/>
                  </a:lnTo>
                  <a:lnTo>
                    <a:pt x="0" y="128648"/>
                  </a:lnTo>
                  <a:lnTo>
                    <a:pt x="4444" y="94364"/>
                  </a:lnTo>
                  <a:lnTo>
                    <a:pt x="37835" y="37399"/>
                  </a:lnTo>
                  <a:lnTo>
                    <a:pt x="94378" y="4444"/>
                  </a:lnTo>
                  <a:lnTo>
                    <a:pt x="129098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48489" y="4762562"/>
              <a:ext cx="266190" cy="265747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5419289" y="4771742"/>
            <a:ext cx="261620" cy="260350"/>
            <a:chOff x="5419289" y="4771742"/>
            <a:chExt cx="261620" cy="260350"/>
          </a:xfrm>
        </p:grpSpPr>
        <p:sp>
          <p:nvSpPr>
            <p:cNvPr id="107" name="object 107"/>
            <p:cNvSpPr/>
            <p:nvPr/>
          </p:nvSpPr>
          <p:spPr>
            <a:xfrm>
              <a:off x="5420564" y="4773017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63210" y="17360"/>
                  </a:lnTo>
                  <a:lnTo>
                    <a:pt x="17487" y="64542"/>
                  </a:lnTo>
                  <a:lnTo>
                    <a:pt x="0" y="128648"/>
                  </a:lnTo>
                  <a:lnTo>
                    <a:pt x="4918" y="163370"/>
                  </a:lnTo>
                  <a:lnTo>
                    <a:pt x="37889" y="219916"/>
                  </a:lnTo>
                  <a:lnTo>
                    <a:pt x="94906" y="252852"/>
                  </a:lnTo>
                  <a:lnTo>
                    <a:pt x="129517" y="257752"/>
                  </a:lnTo>
                  <a:lnTo>
                    <a:pt x="164309" y="252852"/>
                  </a:lnTo>
                  <a:lnTo>
                    <a:pt x="220780" y="219916"/>
                  </a:lnTo>
                  <a:lnTo>
                    <a:pt x="253751" y="163370"/>
                  </a:lnTo>
                  <a:lnTo>
                    <a:pt x="258669" y="128648"/>
                  </a:lnTo>
                  <a:lnTo>
                    <a:pt x="253751" y="94364"/>
                  </a:lnTo>
                  <a:lnTo>
                    <a:pt x="220780" y="37399"/>
                  </a:lnTo>
                  <a:lnTo>
                    <a:pt x="164309" y="4444"/>
                  </a:lnTo>
                  <a:lnTo>
                    <a:pt x="129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420564" y="4773017"/>
              <a:ext cx="259079" cy="257810"/>
            </a:xfrm>
            <a:custGeom>
              <a:avLst/>
              <a:gdLst/>
              <a:ahLst/>
              <a:cxnLst/>
              <a:rect l="l" t="t" r="r" b="b"/>
              <a:pathLst>
                <a:path w="259079" h="257810">
                  <a:moveTo>
                    <a:pt x="129517" y="0"/>
                  </a:moveTo>
                  <a:lnTo>
                    <a:pt x="194184" y="17360"/>
                  </a:lnTo>
                  <a:lnTo>
                    <a:pt x="241364" y="64542"/>
                  </a:lnTo>
                  <a:lnTo>
                    <a:pt x="258669" y="128648"/>
                  </a:lnTo>
                  <a:lnTo>
                    <a:pt x="253751" y="163370"/>
                  </a:lnTo>
                  <a:lnTo>
                    <a:pt x="220780" y="219916"/>
                  </a:lnTo>
                  <a:lnTo>
                    <a:pt x="164309" y="252852"/>
                  </a:lnTo>
                  <a:lnTo>
                    <a:pt x="129517" y="257752"/>
                  </a:lnTo>
                  <a:lnTo>
                    <a:pt x="94906" y="252852"/>
                  </a:lnTo>
                  <a:lnTo>
                    <a:pt x="37889" y="219916"/>
                  </a:lnTo>
                  <a:lnTo>
                    <a:pt x="4918" y="163370"/>
                  </a:lnTo>
                  <a:lnTo>
                    <a:pt x="0" y="128648"/>
                  </a:lnTo>
                  <a:lnTo>
                    <a:pt x="4918" y="94364"/>
                  </a:lnTo>
                  <a:lnTo>
                    <a:pt x="37889" y="37399"/>
                  </a:lnTo>
                  <a:lnTo>
                    <a:pt x="94906" y="4444"/>
                  </a:lnTo>
                  <a:lnTo>
                    <a:pt x="12951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9" name="object 10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61585" y="4016044"/>
            <a:ext cx="3146987" cy="410849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410182" y="4762562"/>
            <a:ext cx="266682" cy="265747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6470911" y="4762562"/>
            <a:ext cx="271780" cy="269875"/>
            <a:chOff x="6470911" y="4762562"/>
            <a:chExt cx="271780" cy="269875"/>
          </a:xfrm>
        </p:grpSpPr>
        <p:sp>
          <p:nvSpPr>
            <p:cNvPr id="112" name="object 112"/>
            <p:cNvSpPr/>
            <p:nvPr/>
          </p:nvSpPr>
          <p:spPr>
            <a:xfrm>
              <a:off x="6481293" y="4773017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64667" y="17360"/>
                  </a:lnTo>
                  <a:lnTo>
                    <a:pt x="16941" y="64542"/>
                  </a:lnTo>
                  <a:lnTo>
                    <a:pt x="0" y="128648"/>
                  </a:lnTo>
                  <a:lnTo>
                    <a:pt x="4554" y="163370"/>
                  </a:lnTo>
                  <a:lnTo>
                    <a:pt x="37525" y="219916"/>
                  </a:lnTo>
                  <a:lnTo>
                    <a:pt x="94541" y="252852"/>
                  </a:lnTo>
                  <a:lnTo>
                    <a:pt x="129152" y="257752"/>
                  </a:lnTo>
                  <a:lnTo>
                    <a:pt x="163945" y="252852"/>
                  </a:lnTo>
                  <a:lnTo>
                    <a:pt x="222237" y="219916"/>
                  </a:lnTo>
                  <a:lnTo>
                    <a:pt x="255208" y="163370"/>
                  </a:lnTo>
                  <a:lnTo>
                    <a:pt x="260127" y="128648"/>
                  </a:lnTo>
                  <a:lnTo>
                    <a:pt x="255208" y="94364"/>
                  </a:lnTo>
                  <a:lnTo>
                    <a:pt x="222237" y="37399"/>
                  </a:lnTo>
                  <a:lnTo>
                    <a:pt x="163945" y="4444"/>
                  </a:lnTo>
                  <a:lnTo>
                    <a:pt x="1291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481293" y="4773017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129152" y="0"/>
                  </a:moveTo>
                  <a:lnTo>
                    <a:pt x="195095" y="17360"/>
                  </a:lnTo>
                  <a:lnTo>
                    <a:pt x="242639" y="64542"/>
                  </a:lnTo>
                  <a:lnTo>
                    <a:pt x="260127" y="128648"/>
                  </a:lnTo>
                  <a:lnTo>
                    <a:pt x="255208" y="163370"/>
                  </a:lnTo>
                  <a:lnTo>
                    <a:pt x="222237" y="219916"/>
                  </a:lnTo>
                  <a:lnTo>
                    <a:pt x="163945" y="252852"/>
                  </a:lnTo>
                  <a:lnTo>
                    <a:pt x="129152" y="257752"/>
                  </a:lnTo>
                  <a:lnTo>
                    <a:pt x="94541" y="252852"/>
                  </a:lnTo>
                  <a:lnTo>
                    <a:pt x="37525" y="219916"/>
                  </a:lnTo>
                  <a:lnTo>
                    <a:pt x="4554" y="163370"/>
                  </a:lnTo>
                  <a:lnTo>
                    <a:pt x="0" y="128648"/>
                  </a:lnTo>
                  <a:lnTo>
                    <a:pt x="4554" y="94364"/>
                  </a:lnTo>
                  <a:lnTo>
                    <a:pt x="37525" y="37399"/>
                  </a:lnTo>
                  <a:lnTo>
                    <a:pt x="94541" y="4444"/>
                  </a:lnTo>
                  <a:lnTo>
                    <a:pt x="12915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74917" y="4766568"/>
              <a:ext cx="260350" cy="257810"/>
            </a:xfrm>
            <a:custGeom>
              <a:avLst/>
              <a:gdLst/>
              <a:ahLst/>
              <a:cxnLst/>
              <a:rect l="l" t="t" r="r" b="b"/>
              <a:pathLst>
                <a:path w="260350" h="257810">
                  <a:moveTo>
                    <a:pt x="259944" y="128648"/>
                  </a:moveTo>
                  <a:lnTo>
                    <a:pt x="255026" y="163370"/>
                  </a:lnTo>
                </a:path>
                <a:path w="260350" h="257810">
                  <a:moveTo>
                    <a:pt x="255026" y="163370"/>
                  </a:moveTo>
                  <a:lnTo>
                    <a:pt x="242639" y="193191"/>
                  </a:lnTo>
                </a:path>
                <a:path w="260350" h="257810">
                  <a:moveTo>
                    <a:pt x="242639" y="193191"/>
                  </a:moveTo>
                  <a:lnTo>
                    <a:pt x="222055" y="219897"/>
                  </a:lnTo>
                </a:path>
                <a:path w="260350" h="257810">
                  <a:moveTo>
                    <a:pt x="222055" y="219897"/>
                  </a:moveTo>
                  <a:lnTo>
                    <a:pt x="194913" y="240373"/>
                  </a:lnTo>
                </a:path>
                <a:path w="260350" h="257810">
                  <a:moveTo>
                    <a:pt x="194913" y="240373"/>
                  </a:moveTo>
                  <a:lnTo>
                    <a:pt x="163763" y="252834"/>
                  </a:lnTo>
                </a:path>
                <a:path w="260350" h="257810">
                  <a:moveTo>
                    <a:pt x="163763" y="252834"/>
                  </a:moveTo>
                  <a:lnTo>
                    <a:pt x="129152" y="257734"/>
                  </a:lnTo>
                </a:path>
                <a:path w="260350" h="257810">
                  <a:moveTo>
                    <a:pt x="129152" y="257734"/>
                  </a:moveTo>
                  <a:lnTo>
                    <a:pt x="94359" y="252834"/>
                  </a:lnTo>
                </a:path>
                <a:path w="260350" h="257810">
                  <a:moveTo>
                    <a:pt x="94359" y="252834"/>
                  </a:moveTo>
                  <a:lnTo>
                    <a:pt x="64485" y="240373"/>
                  </a:lnTo>
                </a:path>
                <a:path w="260350" h="257810">
                  <a:moveTo>
                    <a:pt x="64485" y="240373"/>
                  </a:moveTo>
                  <a:lnTo>
                    <a:pt x="37343" y="219897"/>
                  </a:lnTo>
                </a:path>
                <a:path w="260350" h="257810">
                  <a:moveTo>
                    <a:pt x="37343" y="219897"/>
                  </a:moveTo>
                  <a:lnTo>
                    <a:pt x="16941" y="193191"/>
                  </a:lnTo>
                </a:path>
                <a:path w="260350" h="257810">
                  <a:moveTo>
                    <a:pt x="16941" y="193191"/>
                  </a:moveTo>
                  <a:lnTo>
                    <a:pt x="4371" y="163370"/>
                  </a:lnTo>
                </a:path>
                <a:path w="260350" h="257810">
                  <a:moveTo>
                    <a:pt x="4371" y="163370"/>
                  </a:moveTo>
                  <a:lnTo>
                    <a:pt x="0" y="128648"/>
                  </a:lnTo>
                </a:path>
                <a:path w="260350" h="257810">
                  <a:moveTo>
                    <a:pt x="0" y="128648"/>
                  </a:moveTo>
                  <a:lnTo>
                    <a:pt x="4371" y="94364"/>
                  </a:lnTo>
                </a:path>
                <a:path w="260350" h="257810">
                  <a:moveTo>
                    <a:pt x="4371" y="94364"/>
                  </a:moveTo>
                  <a:lnTo>
                    <a:pt x="16941" y="64542"/>
                  </a:lnTo>
                </a:path>
                <a:path w="260350" h="257810">
                  <a:moveTo>
                    <a:pt x="16941" y="64542"/>
                  </a:moveTo>
                  <a:lnTo>
                    <a:pt x="37343" y="37381"/>
                  </a:lnTo>
                </a:path>
                <a:path w="260350" h="257810">
                  <a:moveTo>
                    <a:pt x="37343" y="37381"/>
                  </a:moveTo>
                  <a:lnTo>
                    <a:pt x="64485" y="17360"/>
                  </a:lnTo>
                </a:path>
                <a:path w="260350" h="257810">
                  <a:moveTo>
                    <a:pt x="64485" y="17360"/>
                  </a:moveTo>
                  <a:lnTo>
                    <a:pt x="94359" y="4444"/>
                  </a:lnTo>
                </a:path>
                <a:path w="260350" h="257810">
                  <a:moveTo>
                    <a:pt x="94359" y="4444"/>
                  </a:moveTo>
                  <a:lnTo>
                    <a:pt x="129152" y="0"/>
                  </a:lnTo>
                </a:path>
                <a:path w="260350" h="257810">
                  <a:moveTo>
                    <a:pt x="129152" y="0"/>
                  </a:moveTo>
                  <a:lnTo>
                    <a:pt x="163763" y="4444"/>
                  </a:lnTo>
                </a:path>
                <a:path w="260350" h="257810">
                  <a:moveTo>
                    <a:pt x="163763" y="4444"/>
                  </a:moveTo>
                  <a:lnTo>
                    <a:pt x="194913" y="17360"/>
                  </a:lnTo>
                </a:path>
                <a:path w="260350" h="257810">
                  <a:moveTo>
                    <a:pt x="194913" y="17360"/>
                  </a:moveTo>
                  <a:lnTo>
                    <a:pt x="222055" y="37381"/>
                  </a:lnTo>
                </a:path>
                <a:path w="260350" h="257810">
                  <a:moveTo>
                    <a:pt x="222055" y="37381"/>
                  </a:moveTo>
                  <a:lnTo>
                    <a:pt x="242639" y="64542"/>
                  </a:lnTo>
                </a:path>
                <a:path w="260350" h="257810">
                  <a:moveTo>
                    <a:pt x="242639" y="64542"/>
                  </a:moveTo>
                  <a:lnTo>
                    <a:pt x="255026" y="94364"/>
                  </a:lnTo>
                </a:path>
                <a:path w="260350" h="257810">
                  <a:moveTo>
                    <a:pt x="255026" y="94364"/>
                  </a:moveTo>
                  <a:lnTo>
                    <a:pt x="259944" y="128648"/>
                  </a:lnTo>
                </a:path>
              </a:pathLst>
            </a:custGeom>
            <a:ln w="80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578932" y="4846905"/>
              <a:ext cx="64769" cy="100965"/>
            </a:xfrm>
            <a:custGeom>
              <a:avLst/>
              <a:gdLst/>
              <a:ahLst/>
              <a:cxnLst/>
              <a:rect l="l" t="t" r="r" b="b"/>
              <a:pathLst>
                <a:path w="64770" h="100964">
                  <a:moveTo>
                    <a:pt x="12387" y="75236"/>
                  </a:moveTo>
                  <a:lnTo>
                    <a:pt x="1639" y="75236"/>
                  </a:lnTo>
                  <a:lnTo>
                    <a:pt x="6193" y="89482"/>
                  </a:lnTo>
                  <a:lnTo>
                    <a:pt x="15483" y="97497"/>
                  </a:lnTo>
                  <a:lnTo>
                    <a:pt x="28417" y="100612"/>
                  </a:lnTo>
                  <a:lnTo>
                    <a:pt x="36068" y="100612"/>
                  </a:lnTo>
                  <a:lnTo>
                    <a:pt x="48819" y="94382"/>
                  </a:lnTo>
                  <a:lnTo>
                    <a:pt x="51251" y="91267"/>
                  </a:lnTo>
                  <a:lnTo>
                    <a:pt x="25320" y="91267"/>
                  </a:lnTo>
                  <a:lnTo>
                    <a:pt x="20402" y="88152"/>
                  </a:lnTo>
                  <a:lnTo>
                    <a:pt x="14208" y="81466"/>
                  </a:lnTo>
                  <a:lnTo>
                    <a:pt x="12387" y="75236"/>
                  </a:lnTo>
                  <a:close/>
                </a:path>
                <a:path w="64770" h="100964">
                  <a:moveTo>
                    <a:pt x="64225" y="51645"/>
                  </a:moveTo>
                  <a:lnTo>
                    <a:pt x="52098" y="51645"/>
                  </a:lnTo>
                  <a:lnTo>
                    <a:pt x="52098" y="54760"/>
                  </a:lnTo>
                  <a:lnTo>
                    <a:pt x="50276" y="69006"/>
                  </a:lnTo>
                  <a:lnTo>
                    <a:pt x="45722" y="81466"/>
                  </a:lnTo>
                  <a:lnTo>
                    <a:pt x="39164" y="88152"/>
                  </a:lnTo>
                  <a:lnTo>
                    <a:pt x="29692" y="91267"/>
                  </a:lnTo>
                  <a:lnTo>
                    <a:pt x="51251" y="91267"/>
                  </a:lnTo>
                  <a:lnTo>
                    <a:pt x="56470" y="84581"/>
                  </a:lnTo>
                  <a:lnTo>
                    <a:pt x="63210" y="69006"/>
                  </a:lnTo>
                  <a:lnTo>
                    <a:pt x="64225" y="51645"/>
                  </a:lnTo>
                  <a:close/>
                </a:path>
                <a:path w="64770" h="100964">
                  <a:moveTo>
                    <a:pt x="29692" y="0"/>
                  </a:moveTo>
                  <a:lnTo>
                    <a:pt x="0" y="26706"/>
                  </a:lnTo>
                  <a:lnTo>
                    <a:pt x="0" y="39184"/>
                  </a:lnTo>
                  <a:lnTo>
                    <a:pt x="28417" y="65891"/>
                  </a:lnTo>
                  <a:lnTo>
                    <a:pt x="36068" y="64561"/>
                  </a:lnTo>
                  <a:lnTo>
                    <a:pt x="42625" y="61446"/>
                  </a:lnTo>
                  <a:lnTo>
                    <a:pt x="47179" y="57875"/>
                  </a:lnTo>
                  <a:lnTo>
                    <a:pt x="49639" y="54760"/>
                  </a:lnTo>
                  <a:lnTo>
                    <a:pt x="26595" y="54760"/>
                  </a:lnTo>
                  <a:lnTo>
                    <a:pt x="17305" y="48530"/>
                  </a:lnTo>
                  <a:lnTo>
                    <a:pt x="14208" y="44085"/>
                  </a:lnTo>
                  <a:lnTo>
                    <a:pt x="12387" y="39184"/>
                  </a:lnTo>
                  <a:lnTo>
                    <a:pt x="12387" y="26706"/>
                  </a:lnTo>
                  <a:lnTo>
                    <a:pt x="14208" y="21824"/>
                  </a:lnTo>
                  <a:lnTo>
                    <a:pt x="17305" y="17360"/>
                  </a:lnTo>
                  <a:lnTo>
                    <a:pt x="22223" y="12478"/>
                  </a:lnTo>
                  <a:lnTo>
                    <a:pt x="31513" y="9345"/>
                  </a:lnTo>
                  <a:lnTo>
                    <a:pt x="53373" y="9345"/>
                  </a:lnTo>
                  <a:lnTo>
                    <a:pt x="42625" y="1348"/>
                  </a:lnTo>
                  <a:lnTo>
                    <a:pt x="29692" y="0"/>
                  </a:lnTo>
                  <a:close/>
                </a:path>
                <a:path w="64770" h="100964">
                  <a:moveTo>
                    <a:pt x="53373" y="9345"/>
                  </a:moveTo>
                  <a:lnTo>
                    <a:pt x="31513" y="9345"/>
                  </a:lnTo>
                  <a:lnTo>
                    <a:pt x="40804" y="12478"/>
                  </a:lnTo>
                  <a:lnTo>
                    <a:pt x="45722" y="15593"/>
                  </a:lnTo>
                  <a:lnTo>
                    <a:pt x="48819" y="20475"/>
                  </a:lnTo>
                  <a:lnTo>
                    <a:pt x="50276" y="26706"/>
                  </a:lnTo>
                  <a:lnTo>
                    <a:pt x="50276" y="39184"/>
                  </a:lnTo>
                  <a:lnTo>
                    <a:pt x="48819" y="44085"/>
                  </a:lnTo>
                  <a:lnTo>
                    <a:pt x="45722" y="48530"/>
                  </a:lnTo>
                  <a:lnTo>
                    <a:pt x="40804" y="51645"/>
                  </a:lnTo>
                  <a:lnTo>
                    <a:pt x="31513" y="54760"/>
                  </a:lnTo>
                  <a:lnTo>
                    <a:pt x="49639" y="54760"/>
                  </a:lnTo>
                  <a:lnTo>
                    <a:pt x="52098" y="51645"/>
                  </a:lnTo>
                  <a:lnTo>
                    <a:pt x="64225" y="51645"/>
                  </a:lnTo>
                  <a:lnTo>
                    <a:pt x="64407" y="48530"/>
                  </a:lnTo>
                  <a:lnTo>
                    <a:pt x="64485" y="47200"/>
                  </a:lnTo>
                  <a:lnTo>
                    <a:pt x="63210" y="31169"/>
                  </a:lnTo>
                  <a:lnTo>
                    <a:pt x="59566" y="20475"/>
                  </a:lnTo>
                  <a:lnTo>
                    <a:pt x="53373" y="93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578931" y="4846905"/>
              <a:ext cx="64769" cy="100965"/>
            </a:xfrm>
            <a:custGeom>
              <a:avLst/>
              <a:gdLst/>
              <a:ahLst/>
              <a:cxnLst/>
              <a:rect l="l" t="t" r="r" b="b"/>
              <a:pathLst>
                <a:path w="64770" h="100964">
                  <a:moveTo>
                    <a:pt x="31513" y="9345"/>
                  </a:moveTo>
                  <a:lnTo>
                    <a:pt x="22223" y="12478"/>
                  </a:lnTo>
                  <a:lnTo>
                    <a:pt x="17305" y="17360"/>
                  </a:lnTo>
                  <a:lnTo>
                    <a:pt x="14208" y="21824"/>
                  </a:lnTo>
                  <a:lnTo>
                    <a:pt x="12387" y="26706"/>
                  </a:lnTo>
                  <a:lnTo>
                    <a:pt x="12387" y="39184"/>
                  </a:lnTo>
                  <a:lnTo>
                    <a:pt x="14208" y="44085"/>
                  </a:lnTo>
                  <a:lnTo>
                    <a:pt x="17305" y="48530"/>
                  </a:lnTo>
                  <a:lnTo>
                    <a:pt x="26595" y="54760"/>
                  </a:lnTo>
                  <a:lnTo>
                    <a:pt x="31513" y="54760"/>
                  </a:lnTo>
                  <a:lnTo>
                    <a:pt x="40804" y="51645"/>
                  </a:lnTo>
                  <a:lnTo>
                    <a:pt x="45722" y="48530"/>
                  </a:lnTo>
                  <a:lnTo>
                    <a:pt x="48819" y="44085"/>
                  </a:lnTo>
                  <a:lnTo>
                    <a:pt x="50276" y="39184"/>
                  </a:lnTo>
                  <a:lnTo>
                    <a:pt x="50276" y="26706"/>
                  </a:lnTo>
                  <a:lnTo>
                    <a:pt x="48819" y="20475"/>
                  </a:lnTo>
                  <a:lnTo>
                    <a:pt x="45722" y="15593"/>
                  </a:lnTo>
                  <a:lnTo>
                    <a:pt x="40804" y="12478"/>
                  </a:lnTo>
                  <a:lnTo>
                    <a:pt x="31513" y="9345"/>
                  </a:lnTo>
                  <a:close/>
                </a:path>
                <a:path w="64770" h="100964">
                  <a:moveTo>
                    <a:pt x="29692" y="0"/>
                  </a:moveTo>
                  <a:lnTo>
                    <a:pt x="63210" y="31169"/>
                  </a:lnTo>
                  <a:lnTo>
                    <a:pt x="64485" y="47200"/>
                  </a:lnTo>
                  <a:lnTo>
                    <a:pt x="63210" y="69006"/>
                  </a:lnTo>
                  <a:lnTo>
                    <a:pt x="56470" y="84581"/>
                  </a:lnTo>
                  <a:lnTo>
                    <a:pt x="48819" y="94382"/>
                  </a:lnTo>
                  <a:lnTo>
                    <a:pt x="36068" y="100612"/>
                  </a:lnTo>
                  <a:lnTo>
                    <a:pt x="28417" y="100612"/>
                  </a:lnTo>
                  <a:lnTo>
                    <a:pt x="15483" y="97497"/>
                  </a:lnTo>
                  <a:lnTo>
                    <a:pt x="6193" y="89482"/>
                  </a:lnTo>
                  <a:lnTo>
                    <a:pt x="1639" y="75236"/>
                  </a:lnTo>
                  <a:lnTo>
                    <a:pt x="12387" y="75236"/>
                  </a:lnTo>
                  <a:lnTo>
                    <a:pt x="14208" y="81466"/>
                  </a:lnTo>
                  <a:lnTo>
                    <a:pt x="20402" y="88152"/>
                  </a:lnTo>
                  <a:lnTo>
                    <a:pt x="25320" y="91267"/>
                  </a:lnTo>
                  <a:lnTo>
                    <a:pt x="29692" y="91267"/>
                  </a:lnTo>
                  <a:lnTo>
                    <a:pt x="39164" y="88152"/>
                  </a:lnTo>
                  <a:lnTo>
                    <a:pt x="45722" y="81466"/>
                  </a:lnTo>
                  <a:lnTo>
                    <a:pt x="50276" y="69006"/>
                  </a:lnTo>
                  <a:lnTo>
                    <a:pt x="52098" y="54760"/>
                  </a:lnTo>
                  <a:lnTo>
                    <a:pt x="52098" y="51645"/>
                  </a:lnTo>
                  <a:lnTo>
                    <a:pt x="47179" y="57875"/>
                  </a:lnTo>
                  <a:lnTo>
                    <a:pt x="42625" y="61446"/>
                  </a:lnTo>
                  <a:lnTo>
                    <a:pt x="36068" y="64561"/>
                  </a:lnTo>
                  <a:lnTo>
                    <a:pt x="28417" y="65891"/>
                  </a:lnTo>
                  <a:lnTo>
                    <a:pt x="20402" y="64561"/>
                  </a:lnTo>
                  <a:lnTo>
                    <a:pt x="0" y="26706"/>
                  </a:lnTo>
                  <a:lnTo>
                    <a:pt x="1639" y="20475"/>
                  </a:lnTo>
                  <a:lnTo>
                    <a:pt x="4918" y="14245"/>
                  </a:lnTo>
                  <a:lnTo>
                    <a:pt x="8015" y="9345"/>
                  </a:lnTo>
                  <a:lnTo>
                    <a:pt x="14208" y="4463"/>
                  </a:lnTo>
                  <a:lnTo>
                    <a:pt x="22223" y="1348"/>
                  </a:lnTo>
                  <a:lnTo>
                    <a:pt x="2969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7" name="object 11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511099" y="1154329"/>
            <a:ext cx="71407" cy="101468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46472" y="1155604"/>
            <a:ext cx="67217" cy="101833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575835" y="1154329"/>
            <a:ext cx="68857" cy="103108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108658" y="1155604"/>
            <a:ext cx="67035" cy="100193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393493" y="5776466"/>
            <a:ext cx="67095" cy="103163"/>
          </a:xfrm>
          <a:prstGeom prst="rect">
            <a:avLst/>
          </a:prstGeom>
        </p:spPr>
      </p:pic>
      <p:grpSp>
        <p:nvGrpSpPr>
          <p:cNvPr id="122" name="object 122"/>
          <p:cNvGrpSpPr/>
          <p:nvPr/>
        </p:nvGrpSpPr>
        <p:grpSpPr>
          <a:xfrm>
            <a:off x="3933887" y="5776466"/>
            <a:ext cx="38735" cy="102235"/>
            <a:chOff x="3933887" y="5776466"/>
            <a:chExt cx="38735" cy="102235"/>
          </a:xfrm>
        </p:grpSpPr>
        <p:sp>
          <p:nvSpPr>
            <p:cNvPr id="123" name="object 123"/>
            <p:cNvSpPr/>
            <p:nvPr/>
          </p:nvSpPr>
          <p:spPr>
            <a:xfrm>
              <a:off x="3935162" y="5777741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5">
                  <a:moveTo>
                    <a:pt x="36068" y="0"/>
                  </a:moveTo>
                  <a:lnTo>
                    <a:pt x="28052" y="0"/>
                  </a:lnTo>
                  <a:lnTo>
                    <a:pt x="17360" y="12915"/>
                  </a:lnTo>
                  <a:lnTo>
                    <a:pt x="0" y="25376"/>
                  </a:lnTo>
                  <a:lnTo>
                    <a:pt x="0" y="36506"/>
                  </a:lnTo>
                  <a:lnTo>
                    <a:pt x="3133" y="34721"/>
                  </a:lnTo>
                  <a:lnTo>
                    <a:pt x="7577" y="32954"/>
                  </a:lnTo>
                  <a:lnTo>
                    <a:pt x="12478" y="29821"/>
                  </a:lnTo>
                  <a:lnTo>
                    <a:pt x="18708" y="25376"/>
                  </a:lnTo>
                  <a:lnTo>
                    <a:pt x="23608" y="22261"/>
                  </a:lnTo>
                  <a:lnTo>
                    <a:pt x="23608" y="99282"/>
                  </a:lnTo>
                  <a:lnTo>
                    <a:pt x="36068" y="99282"/>
                  </a:lnTo>
                  <a:lnTo>
                    <a:pt x="36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35162" y="5777741"/>
              <a:ext cx="36195" cy="99695"/>
            </a:xfrm>
            <a:custGeom>
              <a:avLst/>
              <a:gdLst/>
              <a:ahLst/>
              <a:cxnLst/>
              <a:rect l="l" t="t" r="r" b="b"/>
              <a:pathLst>
                <a:path w="36195" h="99695">
                  <a:moveTo>
                    <a:pt x="28052" y="0"/>
                  </a:moveTo>
                  <a:lnTo>
                    <a:pt x="36068" y="0"/>
                  </a:lnTo>
                  <a:lnTo>
                    <a:pt x="36068" y="99282"/>
                  </a:lnTo>
                  <a:lnTo>
                    <a:pt x="23608" y="99282"/>
                  </a:lnTo>
                  <a:lnTo>
                    <a:pt x="23608" y="22261"/>
                  </a:lnTo>
                  <a:lnTo>
                    <a:pt x="18708" y="25376"/>
                  </a:lnTo>
                  <a:lnTo>
                    <a:pt x="12478" y="29821"/>
                  </a:lnTo>
                  <a:lnTo>
                    <a:pt x="7577" y="32954"/>
                  </a:lnTo>
                  <a:lnTo>
                    <a:pt x="3133" y="34721"/>
                  </a:lnTo>
                  <a:lnTo>
                    <a:pt x="0" y="36506"/>
                  </a:lnTo>
                  <a:lnTo>
                    <a:pt x="0" y="25376"/>
                  </a:lnTo>
                  <a:lnTo>
                    <a:pt x="17360" y="12915"/>
                  </a:lnTo>
                  <a:lnTo>
                    <a:pt x="28052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5" name="object 12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453814" y="5776466"/>
            <a:ext cx="67108" cy="101833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986218" y="5776466"/>
            <a:ext cx="67090" cy="103163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511099" y="5776466"/>
            <a:ext cx="71407" cy="101833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046473" y="5778252"/>
            <a:ext cx="67217" cy="101377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575835" y="5776466"/>
            <a:ext cx="68857" cy="103163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108658" y="5778252"/>
            <a:ext cx="67035" cy="100047"/>
          </a:xfrm>
          <a:prstGeom prst="rect">
            <a:avLst/>
          </a:prstGeom>
        </p:spPr>
      </p:pic>
      <p:sp>
        <p:nvSpPr>
          <p:cNvPr id="131" name="object 131"/>
          <p:cNvSpPr/>
          <p:nvPr/>
        </p:nvSpPr>
        <p:spPr>
          <a:xfrm>
            <a:off x="3544115" y="3409234"/>
            <a:ext cx="80645" cy="69215"/>
          </a:xfrm>
          <a:custGeom>
            <a:avLst/>
            <a:gdLst/>
            <a:ahLst/>
            <a:cxnLst/>
            <a:rect l="l" t="t" r="r" b="b"/>
            <a:pathLst>
              <a:path w="80645" h="69214">
                <a:moveTo>
                  <a:pt x="56524" y="0"/>
                </a:moveTo>
                <a:lnTo>
                  <a:pt x="0" y="59751"/>
                </a:lnTo>
              </a:path>
              <a:path w="80645" h="69214">
                <a:moveTo>
                  <a:pt x="0" y="59751"/>
                </a:moveTo>
                <a:lnTo>
                  <a:pt x="80132" y="69042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12982" y="4750537"/>
            <a:ext cx="81280" cy="73025"/>
          </a:xfrm>
          <a:custGeom>
            <a:avLst/>
            <a:gdLst/>
            <a:ahLst/>
            <a:cxnLst/>
            <a:rect l="l" t="t" r="r" b="b"/>
            <a:pathLst>
              <a:path w="81279" h="73025">
                <a:moveTo>
                  <a:pt x="0" y="58312"/>
                </a:moveTo>
                <a:lnTo>
                  <a:pt x="80697" y="72558"/>
                </a:lnTo>
              </a:path>
              <a:path w="81279" h="73025">
                <a:moveTo>
                  <a:pt x="80697" y="72558"/>
                </a:moveTo>
                <a:lnTo>
                  <a:pt x="45904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981873" y="5406697"/>
            <a:ext cx="74930" cy="78740"/>
          </a:xfrm>
          <a:custGeom>
            <a:avLst/>
            <a:gdLst/>
            <a:ahLst/>
            <a:cxnLst/>
            <a:rect l="l" t="t" r="r" b="b"/>
            <a:pathLst>
              <a:path w="74929" h="78739">
                <a:moveTo>
                  <a:pt x="0" y="45415"/>
                </a:moveTo>
                <a:lnTo>
                  <a:pt x="74322" y="78351"/>
                </a:lnTo>
              </a:path>
              <a:path w="74929" h="78739">
                <a:moveTo>
                  <a:pt x="74322" y="78351"/>
                </a:moveTo>
                <a:lnTo>
                  <a:pt x="58291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50453" y="2672901"/>
            <a:ext cx="81280" cy="71120"/>
          </a:xfrm>
          <a:custGeom>
            <a:avLst/>
            <a:gdLst/>
            <a:ahLst/>
            <a:cxnLst/>
            <a:rect l="l" t="t" r="r" b="b"/>
            <a:pathLst>
              <a:path w="81279" h="71119">
                <a:moveTo>
                  <a:pt x="40986" y="0"/>
                </a:moveTo>
                <a:lnTo>
                  <a:pt x="0" y="70864"/>
                </a:lnTo>
              </a:path>
              <a:path w="81279" h="71119">
                <a:moveTo>
                  <a:pt x="0" y="70864"/>
                </a:moveTo>
                <a:lnTo>
                  <a:pt x="80697" y="61573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622400" y="1938390"/>
            <a:ext cx="72390" cy="80645"/>
          </a:xfrm>
          <a:custGeom>
            <a:avLst/>
            <a:gdLst/>
            <a:ahLst/>
            <a:cxnLst/>
            <a:rect l="l" t="t" r="r" b="b"/>
            <a:pathLst>
              <a:path w="72389" h="80644">
                <a:moveTo>
                  <a:pt x="15665" y="0"/>
                </a:moveTo>
                <a:lnTo>
                  <a:pt x="0" y="80154"/>
                </a:lnTo>
              </a:path>
              <a:path w="72389" h="80644">
                <a:moveTo>
                  <a:pt x="0" y="80154"/>
                </a:moveTo>
                <a:lnTo>
                  <a:pt x="72136" y="45906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684221" y="1938390"/>
            <a:ext cx="74930" cy="80645"/>
          </a:xfrm>
          <a:custGeom>
            <a:avLst/>
            <a:gdLst/>
            <a:ahLst/>
            <a:cxnLst/>
            <a:rect l="l" t="t" r="r" b="b"/>
            <a:pathLst>
              <a:path w="74929" h="80644">
                <a:moveTo>
                  <a:pt x="16030" y="0"/>
                </a:moveTo>
                <a:lnTo>
                  <a:pt x="0" y="80154"/>
                </a:lnTo>
              </a:path>
              <a:path w="74929" h="80644">
                <a:moveTo>
                  <a:pt x="0" y="80154"/>
                </a:moveTo>
                <a:lnTo>
                  <a:pt x="74322" y="45906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18413" y="5404930"/>
            <a:ext cx="76200" cy="79375"/>
          </a:xfrm>
          <a:custGeom>
            <a:avLst/>
            <a:gdLst/>
            <a:ahLst/>
            <a:cxnLst/>
            <a:rect l="l" t="t" r="r" b="b"/>
            <a:pathLst>
              <a:path w="76200" h="79375">
                <a:moveTo>
                  <a:pt x="0" y="45852"/>
                </a:moveTo>
                <a:lnTo>
                  <a:pt x="75779" y="78788"/>
                </a:lnTo>
              </a:path>
              <a:path w="76200" h="79375">
                <a:moveTo>
                  <a:pt x="75779" y="78788"/>
                </a:moveTo>
                <a:lnTo>
                  <a:pt x="58473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859506" y="5406697"/>
            <a:ext cx="74930" cy="78740"/>
          </a:xfrm>
          <a:custGeom>
            <a:avLst/>
            <a:gdLst/>
            <a:ahLst/>
            <a:cxnLst/>
            <a:rect l="l" t="t" r="r" b="b"/>
            <a:pathLst>
              <a:path w="74929" h="78739">
                <a:moveTo>
                  <a:pt x="0" y="47200"/>
                </a:moveTo>
                <a:lnTo>
                  <a:pt x="74340" y="78351"/>
                </a:lnTo>
              </a:path>
              <a:path w="74929" h="78739">
                <a:moveTo>
                  <a:pt x="74340" y="78351"/>
                </a:moveTo>
                <a:lnTo>
                  <a:pt x="56980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797849" y="5406697"/>
            <a:ext cx="76200" cy="78740"/>
          </a:xfrm>
          <a:custGeom>
            <a:avLst/>
            <a:gdLst/>
            <a:ahLst/>
            <a:cxnLst/>
            <a:rect l="l" t="t" r="r" b="b"/>
            <a:pathLst>
              <a:path w="76200" h="78739">
                <a:moveTo>
                  <a:pt x="0" y="47200"/>
                </a:moveTo>
                <a:lnTo>
                  <a:pt x="75670" y="78351"/>
                </a:lnTo>
              </a:path>
              <a:path w="76200" h="78739">
                <a:moveTo>
                  <a:pt x="75670" y="78351"/>
                </a:moveTo>
                <a:lnTo>
                  <a:pt x="56524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292400" y="4753652"/>
            <a:ext cx="80645" cy="71120"/>
          </a:xfrm>
          <a:custGeom>
            <a:avLst/>
            <a:gdLst/>
            <a:ahLst/>
            <a:cxnLst/>
            <a:rect l="l" t="t" r="r" b="b"/>
            <a:pathLst>
              <a:path w="80645" h="71120">
                <a:moveTo>
                  <a:pt x="0" y="60098"/>
                </a:moveTo>
                <a:lnTo>
                  <a:pt x="80570" y="70773"/>
                </a:lnTo>
              </a:path>
              <a:path w="80645" h="71120">
                <a:moveTo>
                  <a:pt x="80570" y="70773"/>
                </a:moveTo>
                <a:lnTo>
                  <a:pt x="42735" y="0"/>
                </a:lnTo>
              </a:path>
            </a:pathLst>
          </a:custGeom>
          <a:ln w="80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>
            <a:spLocks noGrp="1"/>
          </p:cNvSpPr>
          <p:nvPr>
            <p:ph type="title"/>
          </p:nvPr>
        </p:nvSpPr>
        <p:spPr>
          <a:xfrm>
            <a:off x="7183628" y="2807588"/>
            <a:ext cx="249618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global</a:t>
            </a:r>
            <a:r>
              <a:rPr sz="20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sum</a:t>
            </a:r>
            <a:r>
              <a:rPr sz="2000" b="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spc="-10" dirty="0">
                <a:solidFill>
                  <a:srgbClr val="FF0000"/>
                </a:solidFill>
                <a:latin typeface="Arial"/>
                <a:cs typeface="Arial"/>
              </a:rPr>
              <a:t>followed 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by</a:t>
            </a:r>
            <a:r>
              <a:rPr sz="2000" b="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distribution</a:t>
            </a:r>
            <a:r>
              <a:rPr sz="2000" b="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b="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spc="-2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sz="2000" b="0" i="1" spc="-10" dirty="0">
                <a:solidFill>
                  <a:srgbClr val="FF0000"/>
                </a:solidFill>
                <a:latin typeface="Arial"/>
                <a:cs typeface="Arial"/>
              </a:rPr>
              <a:t>result.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42" name="object 14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05752" y="2533776"/>
            <a:ext cx="1809178" cy="1579753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51483" y="795273"/>
            <a:ext cx="190436" cy="355600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58316" y="988313"/>
            <a:ext cx="116712" cy="41148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520608" y="669925"/>
            <a:ext cx="233261" cy="348488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2738501" y="704215"/>
            <a:ext cx="5113655" cy="2832100"/>
          </a:xfrm>
          <a:custGeom>
            <a:avLst/>
            <a:gdLst/>
            <a:ahLst/>
            <a:cxnLst/>
            <a:rect l="l" t="t" r="r" b="b"/>
            <a:pathLst>
              <a:path w="5113655" h="2832100">
                <a:moveTo>
                  <a:pt x="953515" y="2819400"/>
                </a:moveTo>
                <a:lnTo>
                  <a:pt x="567944" y="2819400"/>
                </a:lnTo>
                <a:lnTo>
                  <a:pt x="592836" y="2832100"/>
                </a:lnTo>
                <a:lnTo>
                  <a:pt x="919607" y="2832100"/>
                </a:lnTo>
                <a:lnTo>
                  <a:pt x="953515" y="2819400"/>
                </a:lnTo>
                <a:close/>
              </a:path>
              <a:path w="5113655" h="2832100">
                <a:moveTo>
                  <a:pt x="1175512" y="2819400"/>
                </a:moveTo>
                <a:lnTo>
                  <a:pt x="1053084" y="2819400"/>
                </a:lnTo>
                <a:lnTo>
                  <a:pt x="1084326" y="2832100"/>
                </a:lnTo>
                <a:lnTo>
                  <a:pt x="1115187" y="2832100"/>
                </a:lnTo>
                <a:lnTo>
                  <a:pt x="1175512" y="2819400"/>
                </a:lnTo>
                <a:close/>
              </a:path>
              <a:path w="5113655" h="2832100">
                <a:moveTo>
                  <a:pt x="570864" y="2806700"/>
                </a:moveTo>
                <a:lnTo>
                  <a:pt x="517525" y="2806700"/>
                </a:lnTo>
                <a:lnTo>
                  <a:pt x="542925" y="2819400"/>
                </a:lnTo>
                <a:lnTo>
                  <a:pt x="595757" y="2819400"/>
                </a:lnTo>
                <a:lnTo>
                  <a:pt x="570864" y="2806700"/>
                </a:lnTo>
                <a:close/>
              </a:path>
              <a:path w="5113655" h="2832100">
                <a:moveTo>
                  <a:pt x="1380871" y="2806700"/>
                </a:moveTo>
                <a:lnTo>
                  <a:pt x="918718" y="2806700"/>
                </a:lnTo>
                <a:lnTo>
                  <a:pt x="885951" y="2819400"/>
                </a:lnTo>
                <a:lnTo>
                  <a:pt x="1339850" y="2819400"/>
                </a:lnTo>
                <a:lnTo>
                  <a:pt x="1380871" y="2806700"/>
                </a:lnTo>
                <a:close/>
              </a:path>
              <a:path w="5113655" h="2832100">
                <a:moveTo>
                  <a:pt x="520700" y="2794000"/>
                </a:moveTo>
                <a:lnTo>
                  <a:pt x="429260" y="2794000"/>
                </a:lnTo>
                <a:lnTo>
                  <a:pt x="459867" y="2806700"/>
                </a:lnTo>
                <a:lnTo>
                  <a:pt x="546226" y="2806700"/>
                </a:lnTo>
                <a:lnTo>
                  <a:pt x="520700" y="2794000"/>
                </a:lnTo>
                <a:close/>
              </a:path>
              <a:path w="5113655" h="2832100">
                <a:moveTo>
                  <a:pt x="1521206" y="2794000"/>
                </a:moveTo>
                <a:lnTo>
                  <a:pt x="1379474" y="2794000"/>
                </a:lnTo>
                <a:lnTo>
                  <a:pt x="1338452" y="2806700"/>
                </a:lnTo>
                <a:lnTo>
                  <a:pt x="1471929" y="2806700"/>
                </a:lnTo>
                <a:lnTo>
                  <a:pt x="1521206" y="2794000"/>
                </a:lnTo>
                <a:close/>
              </a:path>
              <a:path w="5113655" h="2832100">
                <a:moveTo>
                  <a:pt x="241300" y="2781300"/>
                </a:moveTo>
                <a:lnTo>
                  <a:pt x="57531" y="2781300"/>
                </a:lnTo>
                <a:lnTo>
                  <a:pt x="76326" y="2794000"/>
                </a:lnTo>
                <a:lnTo>
                  <a:pt x="210819" y="2794000"/>
                </a:lnTo>
                <a:lnTo>
                  <a:pt x="241300" y="2781300"/>
                </a:lnTo>
                <a:close/>
              </a:path>
              <a:path w="5113655" h="2832100">
                <a:moveTo>
                  <a:pt x="462534" y="2781300"/>
                </a:moveTo>
                <a:lnTo>
                  <a:pt x="333248" y="2781300"/>
                </a:lnTo>
                <a:lnTo>
                  <a:pt x="365379" y="2794000"/>
                </a:lnTo>
                <a:lnTo>
                  <a:pt x="491998" y="2794000"/>
                </a:lnTo>
                <a:lnTo>
                  <a:pt x="462534" y="2781300"/>
                </a:lnTo>
                <a:close/>
              </a:path>
              <a:path w="5113655" h="2832100">
                <a:moveTo>
                  <a:pt x="1718310" y="2781300"/>
                </a:moveTo>
                <a:lnTo>
                  <a:pt x="1519936" y="2781300"/>
                </a:lnTo>
                <a:lnTo>
                  <a:pt x="1470660" y="2794000"/>
                </a:lnTo>
                <a:lnTo>
                  <a:pt x="1669288" y="2794000"/>
                </a:lnTo>
                <a:lnTo>
                  <a:pt x="1718310" y="2781300"/>
                </a:lnTo>
                <a:close/>
              </a:path>
              <a:path w="5113655" h="2832100">
                <a:moveTo>
                  <a:pt x="78612" y="2768600"/>
                </a:moveTo>
                <a:lnTo>
                  <a:pt x="21081" y="2768600"/>
                </a:lnTo>
                <a:lnTo>
                  <a:pt x="29718" y="2781300"/>
                </a:lnTo>
                <a:lnTo>
                  <a:pt x="100203" y="2781300"/>
                </a:lnTo>
                <a:lnTo>
                  <a:pt x="78612" y="2768600"/>
                </a:lnTo>
                <a:close/>
              </a:path>
              <a:path w="5113655" h="2832100">
                <a:moveTo>
                  <a:pt x="366522" y="2768600"/>
                </a:moveTo>
                <a:lnTo>
                  <a:pt x="240156" y="2768600"/>
                </a:lnTo>
                <a:lnTo>
                  <a:pt x="209550" y="2781300"/>
                </a:lnTo>
                <a:lnTo>
                  <a:pt x="399288" y="2781300"/>
                </a:lnTo>
                <a:lnTo>
                  <a:pt x="366522" y="2768600"/>
                </a:lnTo>
                <a:close/>
              </a:path>
              <a:path w="5113655" h="2832100">
                <a:moveTo>
                  <a:pt x="1916557" y="2768600"/>
                </a:moveTo>
                <a:lnTo>
                  <a:pt x="1668399" y="2768600"/>
                </a:lnTo>
                <a:lnTo>
                  <a:pt x="1618741" y="2781300"/>
                </a:lnTo>
                <a:lnTo>
                  <a:pt x="1866519" y="2781300"/>
                </a:lnTo>
                <a:lnTo>
                  <a:pt x="1916557" y="2768600"/>
                </a:lnTo>
                <a:close/>
              </a:path>
              <a:path w="5113655" h="2832100">
                <a:moveTo>
                  <a:pt x="28448" y="2755900"/>
                </a:moveTo>
                <a:lnTo>
                  <a:pt x="12826" y="2755900"/>
                </a:lnTo>
                <a:lnTo>
                  <a:pt x="13843" y="2768600"/>
                </a:lnTo>
                <a:lnTo>
                  <a:pt x="37084" y="2768600"/>
                </a:lnTo>
                <a:lnTo>
                  <a:pt x="28448" y="2755900"/>
                </a:lnTo>
                <a:close/>
              </a:path>
              <a:path w="5113655" h="2832100">
                <a:moveTo>
                  <a:pt x="2267839" y="2755900"/>
                </a:moveTo>
                <a:lnTo>
                  <a:pt x="1865757" y="2755900"/>
                </a:lnTo>
                <a:lnTo>
                  <a:pt x="1817115" y="2768600"/>
                </a:lnTo>
                <a:lnTo>
                  <a:pt x="2139441" y="2768600"/>
                </a:lnTo>
                <a:lnTo>
                  <a:pt x="2267839" y="2755900"/>
                </a:lnTo>
                <a:close/>
              </a:path>
              <a:path w="5113655" h="2832100">
                <a:moveTo>
                  <a:pt x="2778887" y="2755900"/>
                </a:moveTo>
                <a:lnTo>
                  <a:pt x="2551429" y="2755900"/>
                </a:lnTo>
                <a:lnTo>
                  <a:pt x="2605024" y="2768600"/>
                </a:lnTo>
                <a:lnTo>
                  <a:pt x="2717546" y="2768600"/>
                </a:lnTo>
                <a:lnTo>
                  <a:pt x="2778887" y="2755900"/>
                </a:lnTo>
                <a:close/>
              </a:path>
              <a:path w="5113655" h="2832100">
                <a:moveTo>
                  <a:pt x="3503929" y="2755900"/>
                </a:moveTo>
                <a:lnTo>
                  <a:pt x="3206115" y="2755900"/>
                </a:lnTo>
                <a:lnTo>
                  <a:pt x="3286506" y="2768600"/>
                </a:lnTo>
                <a:lnTo>
                  <a:pt x="3458972" y="2768600"/>
                </a:lnTo>
                <a:lnTo>
                  <a:pt x="3503929" y="2755900"/>
                </a:lnTo>
                <a:close/>
              </a:path>
              <a:path w="5113655" h="2832100">
                <a:moveTo>
                  <a:pt x="21336" y="2743200"/>
                </a:moveTo>
                <a:lnTo>
                  <a:pt x="4953" y="2743200"/>
                </a:lnTo>
                <a:lnTo>
                  <a:pt x="8255" y="2755900"/>
                </a:lnTo>
                <a:lnTo>
                  <a:pt x="25273" y="2755900"/>
                </a:lnTo>
                <a:lnTo>
                  <a:pt x="21336" y="2743200"/>
                </a:lnTo>
                <a:close/>
              </a:path>
              <a:path w="5113655" h="2832100">
                <a:moveTo>
                  <a:pt x="3328035" y="2743200"/>
                </a:moveTo>
                <a:lnTo>
                  <a:pt x="2267331" y="2743200"/>
                </a:lnTo>
                <a:lnTo>
                  <a:pt x="2138807" y="2755900"/>
                </a:lnTo>
                <a:lnTo>
                  <a:pt x="3370453" y="2755900"/>
                </a:lnTo>
                <a:lnTo>
                  <a:pt x="3328035" y="2743200"/>
                </a:lnTo>
                <a:close/>
              </a:path>
              <a:path w="5113655" h="2832100">
                <a:moveTo>
                  <a:pt x="3633597" y="2743200"/>
                </a:moveTo>
                <a:lnTo>
                  <a:pt x="3458210" y="2743200"/>
                </a:lnTo>
                <a:lnTo>
                  <a:pt x="3413252" y="2755900"/>
                </a:lnTo>
                <a:lnTo>
                  <a:pt x="3591687" y="2755900"/>
                </a:lnTo>
                <a:lnTo>
                  <a:pt x="3633597" y="2743200"/>
                </a:lnTo>
                <a:close/>
              </a:path>
              <a:path w="5113655" h="2832100">
                <a:moveTo>
                  <a:pt x="17399" y="2679700"/>
                </a:moveTo>
                <a:lnTo>
                  <a:pt x="2540" y="2679700"/>
                </a:lnTo>
                <a:lnTo>
                  <a:pt x="3682" y="2692400"/>
                </a:lnTo>
                <a:lnTo>
                  <a:pt x="2667" y="2705100"/>
                </a:lnTo>
                <a:lnTo>
                  <a:pt x="3682" y="2717876"/>
                </a:lnTo>
                <a:lnTo>
                  <a:pt x="3682" y="2730500"/>
                </a:lnTo>
                <a:lnTo>
                  <a:pt x="4444" y="2743200"/>
                </a:lnTo>
                <a:lnTo>
                  <a:pt x="19176" y="2743200"/>
                </a:lnTo>
                <a:lnTo>
                  <a:pt x="18542" y="2730500"/>
                </a:lnTo>
                <a:lnTo>
                  <a:pt x="18415" y="2717876"/>
                </a:lnTo>
                <a:lnTo>
                  <a:pt x="17399" y="2705100"/>
                </a:lnTo>
                <a:lnTo>
                  <a:pt x="18415" y="2692400"/>
                </a:lnTo>
                <a:lnTo>
                  <a:pt x="17399" y="2679700"/>
                </a:lnTo>
                <a:close/>
              </a:path>
              <a:path w="5113655" h="2832100">
                <a:moveTo>
                  <a:pt x="3712845" y="2730500"/>
                </a:moveTo>
                <a:lnTo>
                  <a:pt x="3631819" y="2730500"/>
                </a:lnTo>
                <a:lnTo>
                  <a:pt x="3590036" y="2743200"/>
                </a:lnTo>
                <a:lnTo>
                  <a:pt x="3674745" y="2743200"/>
                </a:lnTo>
                <a:lnTo>
                  <a:pt x="3712845" y="2730500"/>
                </a:lnTo>
                <a:close/>
              </a:path>
              <a:path w="5113655" h="2832100">
                <a:moveTo>
                  <a:pt x="3751854" y="2717876"/>
                </a:moveTo>
                <a:lnTo>
                  <a:pt x="3708940" y="2717876"/>
                </a:lnTo>
                <a:lnTo>
                  <a:pt x="3671316" y="2730500"/>
                </a:lnTo>
                <a:lnTo>
                  <a:pt x="3713226" y="2730500"/>
                </a:lnTo>
                <a:lnTo>
                  <a:pt x="3751854" y="2717876"/>
                </a:lnTo>
                <a:close/>
              </a:path>
              <a:path w="5113655" h="2832100">
                <a:moveTo>
                  <a:pt x="3788537" y="2705100"/>
                </a:moveTo>
                <a:lnTo>
                  <a:pt x="3748024" y="2705100"/>
                </a:lnTo>
                <a:lnTo>
                  <a:pt x="3709187" y="2717876"/>
                </a:lnTo>
                <a:lnTo>
                  <a:pt x="3752380" y="2717876"/>
                </a:lnTo>
                <a:lnTo>
                  <a:pt x="3788537" y="2705100"/>
                </a:lnTo>
                <a:close/>
              </a:path>
              <a:path w="5113655" h="2832100">
                <a:moveTo>
                  <a:pt x="3823334" y="2692400"/>
                </a:moveTo>
                <a:lnTo>
                  <a:pt x="3783456" y="2692400"/>
                </a:lnTo>
                <a:lnTo>
                  <a:pt x="3747516" y="2705100"/>
                </a:lnTo>
                <a:lnTo>
                  <a:pt x="3789172" y="2705100"/>
                </a:lnTo>
                <a:lnTo>
                  <a:pt x="3823334" y="2692400"/>
                </a:lnTo>
                <a:close/>
              </a:path>
              <a:path w="5113655" h="2832100">
                <a:moveTo>
                  <a:pt x="3855847" y="2679700"/>
                </a:moveTo>
                <a:lnTo>
                  <a:pt x="3817112" y="2679700"/>
                </a:lnTo>
                <a:lnTo>
                  <a:pt x="3782949" y="2692400"/>
                </a:lnTo>
                <a:lnTo>
                  <a:pt x="3823843" y="2692400"/>
                </a:lnTo>
                <a:lnTo>
                  <a:pt x="3855847" y="2679700"/>
                </a:lnTo>
                <a:close/>
              </a:path>
              <a:path w="5113655" h="2832100">
                <a:moveTo>
                  <a:pt x="15875" y="2667000"/>
                </a:moveTo>
                <a:lnTo>
                  <a:pt x="1143" y="2667000"/>
                </a:lnTo>
                <a:lnTo>
                  <a:pt x="1905" y="2679700"/>
                </a:lnTo>
                <a:lnTo>
                  <a:pt x="16637" y="2679700"/>
                </a:lnTo>
                <a:lnTo>
                  <a:pt x="15875" y="2667000"/>
                </a:lnTo>
                <a:close/>
              </a:path>
              <a:path w="5113655" h="2832100">
                <a:moveTo>
                  <a:pt x="3919854" y="2641600"/>
                </a:moveTo>
                <a:lnTo>
                  <a:pt x="3880739" y="2641600"/>
                </a:lnTo>
                <a:lnTo>
                  <a:pt x="3848354" y="2667000"/>
                </a:lnTo>
                <a:lnTo>
                  <a:pt x="3848734" y="2667000"/>
                </a:lnTo>
                <a:lnTo>
                  <a:pt x="3816604" y="2679700"/>
                </a:lnTo>
                <a:lnTo>
                  <a:pt x="3856228" y="2679700"/>
                </a:lnTo>
                <a:lnTo>
                  <a:pt x="3889248" y="2654300"/>
                </a:lnTo>
                <a:lnTo>
                  <a:pt x="3919854" y="2641600"/>
                </a:lnTo>
                <a:close/>
              </a:path>
              <a:path w="5113655" h="2832100">
                <a:moveTo>
                  <a:pt x="270621" y="443260"/>
                </a:moveTo>
                <a:lnTo>
                  <a:pt x="270001" y="444500"/>
                </a:lnTo>
                <a:lnTo>
                  <a:pt x="256031" y="444500"/>
                </a:lnTo>
                <a:lnTo>
                  <a:pt x="235712" y="495300"/>
                </a:lnTo>
                <a:lnTo>
                  <a:pt x="214122" y="558800"/>
                </a:lnTo>
                <a:lnTo>
                  <a:pt x="191388" y="622300"/>
                </a:lnTo>
                <a:lnTo>
                  <a:pt x="167640" y="698500"/>
                </a:lnTo>
                <a:lnTo>
                  <a:pt x="143891" y="787400"/>
                </a:lnTo>
                <a:lnTo>
                  <a:pt x="143763" y="787400"/>
                </a:lnTo>
                <a:lnTo>
                  <a:pt x="121412" y="863600"/>
                </a:lnTo>
                <a:lnTo>
                  <a:pt x="102235" y="939800"/>
                </a:lnTo>
                <a:lnTo>
                  <a:pt x="87503" y="1003300"/>
                </a:lnTo>
                <a:lnTo>
                  <a:pt x="87375" y="1003300"/>
                </a:lnTo>
                <a:lnTo>
                  <a:pt x="79882" y="1079500"/>
                </a:lnTo>
                <a:lnTo>
                  <a:pt x="76962" y="1143000"/>
                </a:lnTo>
                <a:lnTo>
                  <a:pt x="77597" y="1206500"/>
                </a:lnTo>
                <a:lnTo>
                  <a:pt x="77724" y="1219200"/>
                </a:lnTo>
                <a:lnTo>
                  <a:pt x="80518" y="1282700"/>
                </a:lnTo>
                <a:lnTo>
                  <a:pt x="82676" y="1346200"/>
                </a:lnTo>
                <a:lnTo>
                  <a:pt x="84455" y="1409700"/>
                </a:lnTo>
                <a:lnTo>
                  <a:pt x="84455" y="1473200"/>
                </a:lnTo>
                <a:lnTo>
                  <a:pt x="83819" y="1524000"/>
                </a:lnTo>
                <a:lnTo>
                  <a:pt x="78740" y="1625600"/>
                </a:lnTo>
                <a:lnTo>
                  <a:pt x="76962" y="1676400"/>
                </a:lnTo>
                <a:lnTo>
                  <a:pt x="75565" y="1727200"/>
                </a:lnTo>
                <a:lnTo>
                  <a:pt x="74041" y="1778000"/>
                </a:lnTo>
                <a:lnTo>
                  <a:pt x="73406" y="1828800"/>
                </a:lnTo>
                <a:lnTo>
                  <a:pt x="71500" y="1879600"/>
                </a:lnTo>
                <a:lnTo>
                  <a:pt x="69342" y="1930400"/>
                </a:lnTo>
                <a:lnTo>
                  <a:pt x="66548" y="1981200"/>
                </a:lnTo>
                <a:lnTo>
                  <a:pt x="62865" y="2032000"/>
                </a:lnTo>
                <a:lnTo>
                  <a:pt x="58928" y="2070100"/>
                </a:lnTo>
                <a:lnTo>
                  <a:pt x="53975" y="2120900"/>
                </a:lnTo>
                <a:lnTo>
                  <a:pt x="49275" y="2159000"/>
                </a:lnTo>
                <a:lnTo>
                  <a:pt x="44957" y="2197100"/>
                </a:lnTo>
                <a:lnTo>
                  <a:pt x="41656" y="2235200"/>
                </a:lnTo>
                <a:lnTo>
                  <a:pt x="40259" y="2273300"/>
                </a:lnTo>
                <a:lnTo>
                  <a:pt x="39497" y="2311400"/>
                </a:lnTo>
                <a:lnTo>
                  <a:pt x="38862" y="2336800"/>
                </a:lnTo>
                <a:lnTo>
                  <a:pt x="37465" y="2362200"/>
                </a:lnTo>
                <a:lnTo>
                  <a:pt x="34671" y="2387600"/>
                </a:lnTo>
                <a:lnTo>
                  <a:pt x="32512" y="2413000"/>
                </a:lnTo>
                <a:lnTo>
                  <a:pt x="29210" y="2438400"/>
                </a:lnTo>
                <a:lnTo>
                  <a:pt x="28130" y="2451100"/>
                </a:lnTo>
                <a:lnTo>
                  <a:pt x="27168" y="2463833"/>
                </a:lnTo>
                <a:lnTo>
                  <a:pt x="23494" y="2476500"/>
                </a:lnTo>
                <a:lnTo>
                  <a:pt x="19557" y="2501900"/>
                </a:lnTo>
                <a:lnTo>
                  <a:pt x="14986" y="2527300"/>
                </a:lnTo>
                <a:lnTo>
                  <a:pt x="10541" y="2552700"/>
                </a:lnTo>
                <a:lnTo>
                  <a:pt x="6985" y="2578100"/>
                </a:lnTo>
                <a:lnTo>
                  <a:pt x="4444" y="2590800"/>
                </a:lnTo>
                <a:lnTo>
                  <a:pt x="2540" y="2603500"/>
                </a:lnTo>
                <a:lnTo>
                  <a:pt x="1143" y="2628900"/>
                </a:lnTo>
                <a:lnTo>
                  <a:pt x="0" y="2628900"/>
                </a:lnTo>
                <a:lnTo>
                  <a:pt x="126" y="2667000"/>
                </a:lnTo>
                <a:lnTo>
                  <a:pt x="14859" y="2667000"/>
                </a:lnTo>
                <a:lnTo>
                  <a:pt x="14859" y="2641600"/>
                </a:lnTo>
                <a:lnTo>
                  <a:pt x="16001" y="2628900"/>
                </a:lnTo>
                <a:lnTo>
                  <a:pt x="17399" y="2616200"/>
                </a:lnTo>
                <a:lnTo>
                  <a:pt x="19176" y="2590800"/>
                </a:lnTo>
                <a:lnTo>
                  <a:pt x="21717" y="2578100"/>
                </a:lnTo>
                <a:lnTo>
                  <a:pt x="25273" y="2552700"/>
                </a:lnTo>
                <a:lnTo>
                  <a:pt x="29591" y="2527300"/>
                </a:lnTo>
                <a:lnTo>
                  <a:pt x="34290" y="2501900"/>
                </a:lnTo>
                <a:lnTo>
                  <a:pt x="38226" y="2476500"/>
                </a:lnTo>
                <a:lnTo>
                  <a:pt x="41773" y="2463833"/>
                </a:lnTo>
                <a:lnTo>
                  <a:pt x="41907" y="2463833"/>
                </a:lnTo>
                <a:lnTo>
                  <a:pt x="43942" y="2438400"/>
                </a:lnTo>
                <a:lnTo>
                  <a:pt x="47243" y="2413000"/>
                </a:lnTo>
                <a:lnTo>
                  <a:pt x="49403" y="2400300"/>
                </a:lnTo>
                <a:lnTo>
                  <a:pt x="52324" y="2362200"/>
                </a:lnTo>
                <a:lnTo>
                  <a:pt x="53848" y="2336800"/>
                </a:lnTo>
                <a:lnTo>
                  <a:pt x="54610" y="2311400"/>
                </a:lnTo>
                <a:lnTo>
                  <a:pt x="55372" y="2273300"/>
                </a:lnTo>
                <a:lnTo>
                  <a:pt x="56768" y="2235200"/>
                </a:lnTo>
                <a:lnTo>
                  <a:pt x="60071" y="2197100"/>
                </a:lnTo>
                <a:lnTo>
                  <a:pt x="64388" y="2159000"/>
                </a:lnTo>
                <a:lnTo>
                  <a:pt x="68961" y="2120900"/>
                </a:lnTo>
                <a:lnTo>
                  <a:pt x="74041" y="2082800"/>
                </a:lnTo>
                <a:lnTo>
                  <a:pt x="78105" y="2032000"/>
                </a:lnTo>
                <a:lnTo>
                  <a:pt x="81661" y="1981200"/>
                </a:lnTo>
                <a:lnTo>
                  <a:pt x="84581" y="1930400"/>
                </a:lnTo>
                <a:lnTo>
                  <a:pt x="86741" y="1892300"/>
                </a:lnTo>
                <a:lnTo>
                  <a:pt x="88518" y="1828800"/>
                </a:lnTo>
                <a:lnTo>
                  <a:pt x="89154" y="1778000"/>
                </a:lnTo>
                <a:lnTo>
                  <a:pt x="90678" y="1727200"/>
                </a:lnTo>
                <a:lnTo>
                  <a:pt x="92075" y="1676400"/>
                </a:lnTo>
                <a:lnTo>
                  <a:pt x="93853" y="1625600"/>
                </a:lnTo>
                <a:lnTo>
                  <a:pt x="98932" y="1524000"/>
                </a:lnTo>
                <a:lnTo>
                  <a:pt x="99694" y="1473200"/>
                </a:lnTo>
                <a:lnTo>
                  <a:pt x="99694" y="1409700"/>
                </a:lnTo>
                <a:lnTo>
                  <a:pt x="97790" y="1346200"/>
                </a:lnTo>
                <a:lnTo>
                  <a:pt x="95631" y="1282700"/>
                </a:lnTo>
                <a:lnTo>
                  <a:pt x="92837" y="1219200"/>
                </a:lnTo>
                <a:lnTo>
                  <a:pt x="92201" y="1155700"/>
                </a:lnTo>
                <a:lnTo>
                  <a:pt x="92075" y="1143000"/>
                </a:lnTo>
                <a:lnTo>
                  <a:pt x="94996" y="1079500"/>
                </a:lnTo>
                <a:lnTo>
                  <a:pt x="94868" y="1079500"/>
                </a:lnTo>
                <a:lnTo>
                  <a:pt x="102362" y="1016000"/>
                </a:lnTo>
                <a:lnTo>
                  <a:pt x="117093" y="939800"/>
                </a:lnTo>
                <a:lnTo>
                  <a:pt x="136144" y="863600"/>
                </a:lnTo>
                <a:lnTo>
                  <a:pt x="158369" y="787400"/>
                </a:lnTo>
                <a:lnTo>
                  <a:pt x="205867" y="635000"/>
                </a:lnTo>
                <a:lnTo>
                  <a:pt x="228473" y="558800"/>
                </a:lnTo>
                <a:lnTo>
                  <a:pt x="249936" y="495300"/>
                </a:lnTo>
                <a:lnTo>
                  <a:pt x="270621" y="443260"/>
                </a:lnTo>
                <a:close/>
              </a:path>
              <a:path w="5113655" h="2832100">
                <a:moveTo>
                  <a:pt x="5083175" y="495300"/>
                </a:moveTo>
                <a:lnTo>
                  <a:pt x="5067934" y="495300"/>
                </a:lnTo>
                <a:lnTo>
                  <a:pt x="5075808" y="533400"/>
                </a:lnTo>
                <a:lnTo>
                  <a:pt x="5082158" y="558800"/>
                </a:lnTo>
                <a:lnTo>
                  <a:pt x="5087112" y="584200"/>
                </a:lnTo>
                <a:lnTo>
                  <a:pt x="5090795" y="609600"/>
                </a:lnTo>
                <a:lnTo>
                  <a:pt x="5093970" y="635000"/>
                </a:lnTo>
                <a:lnTo>
                  <a:pt x="5096509" y="660400"/>
                </a:lnTo>
                <a:lnTo>
                  <a:pt x="5097526" y="685800"/>
                </a:lnTo>
                <a:lnTo>
                  <a:pt x="5097526" y="711200"/>
                </a:lnTo>
                <a:lnTo>
                  <a:pt x="5096509" y="736600"/>
                </a:lnTo>
                <a:lnTo>
                  <a:pt x="5090159" y="787400"/>
                </a:lnTo>
                <a:lnTo>
                  <a:pt x="5085588" y="812800"/>
                </a:lnTo>
                <a:lnTo>
                  <a:pt x="5079873" y="850900"/>
                </a:lnTo>
                <a:lnTo>
                  <a:pt x="5074539" y="876300"/>
                </a:lnTo>
                <a:lnTo>
                  <a:pt x="5067427" y="901700"/>
                </a:lnTo>
                <a:lnTo>
                  <a:pt x="5058537" y="927100"/>
                </a:lnTo>
                <a:lnTo>
                  <a:pt x="5048884" y="952500"/>
                </a:lnTo>
                <a:lnTo>
                  <a:pt x="5036439" y="990600"/>
                </a:lnTo>
                <a:lnTo>
                  <a:pt x="5021326" y="1016000"/>
                </a:lnTo>
                <a:lnTo>
                  <a:pt x="5005958" y="1054100"/>
                </a:lnTo>
                <a:lnTo>
                  <a:pt x="4987671" y="1092200"/>
                </a:lnTo>
                <a:lnTo>
                  <a:pt x="4969002" y="1130300"/>
                </a:lnTo>
                <a:lnTo>
                  <a:pt x="4959477" y="1155700"/>
                </a:lnTo>
                <a:lnTo>
                  <a:pt x="4959731" y="1155700"/>
                </a:lnTo>
                <a:lnTo>
                  <a:pt x="4949952" y="1168400"/>
                </a:lnTo>
                <a:lnTo>
                  <a:pt x="4950206" y="1168400"/>
                </a:lnTo>
                <a:lnTo>
                  <a:pt x="4939665" y="1181100"/>
                </a:lnTo>
                <a:lnTo>
                  <a:pt x="4930648" y="1206500"/>
                </a:lnTo>
                <a:lnTo>
                  <a:pt x="4871084" y="1308100"/>
                </a:lnTo>
                <a:lnTo>
                  <a:pt x="4851273" y="1346200"/>
                </a:lnTo>
                <a:lnTo>
                  <a:pt x="4829429" y="1397000"/>
                </a:lnTo>
                <a:lnTo>
                  <a:pt x="4806569" y="1435100"/>
                </a:lnTo>
                <a:lnTo>
                  <a:pt x="4781042" y="1473200"/>
                </a:lnTo>
                <a:lnTo>
                  <a:pt x="4781296" y="1473200"/>
                </a:lnTo>
                <a:lnTo>
                  <a:pt x="4750816" y="1524000"/>
                </a:lnTo>
                <a:lnTo>
                  <a:pt x="4714875" y="1574800"/>
                </a:lnTo>
                <a:lnTo>
                  <a:pt x="4673219" y="1625600"/>
                </a:lnTo>
                <a:lnTo>
                  <a:pt x="4625721" y="1689100"/>
                </a:lnTo>
                <a:lnTo>
                  <a:pt x="4576064" y="1739900"/>
                </a:lnTo>
                <a:lnTo>
                  <a:pt x="4524375" y="1816100"/>
                </a:lnTo>
                <a:lnTo>
                  <a:pt x="4474591" y="1879600"/>
                </a:lnTo>
                <a:lnTo>
                  <a:pt x="4426966" y="1943100"/>
                </a:lnTo>
                <a:lnTo>
                  <a:pt x="4383785" y="2006600"/>
                </a:lnTo>
                <a:lnTo>
                  <a:pt x="4342003" y="2070100"/>
                </a:lnTo>
                <a:lnTo>
                  <a:pt x="4303395" y="2120900"/>
                </a:lnTo>
                <a:lnTo>
                  <a:pt x="4266692" y="2171700"/>
                </a:lnTo>
                <a:lnTo>
                  <a:pt x="4231005" y="2222500"/>
                </a:lnTo>
                <a:lnTo>
                  <a:pt x="4196842" y="2273300"/>
                </a:lnTo>
                <a:lnTo>
                  <a:pt x="4163059" y="2324100"/>
                </a:lnTo>
                <a:lnTo>
                  <a:pt x="4130294" y="2374900"/>
                </a:lnTo>
                <a:lnTo>
                  <a:pt x="4097274" y="2413000"/>
                </a:lnTo>
                <a:lnTo>
                  <a:pt x="4065270" y="2451100"/>
                </a:lnTo>
                <a:lnTo>
                  <a:pt x="4033266" y="2501900"/>
                </a:lnTo>
                <a:lnTo>
                  <a:pt x="4002278" y="2540000"/>
                </a:lnTo>
                <a:lnTo>
                  <a:pt x="3971035" y="2565400"/>
                </a:lnTo>
                <a:lnTo>
                  <a:pt x="3971417" y="2565400"/>
                </a:lnTo>
                <a:lnTo>
                  <a:pt x="3940429" y="2603500"/>
                </a:lnTo>
                <a:lnTo>
                  <a:pt x="3940937" y="2603500"/>
                </a:lnTo>
                <a:lnTo>
                  <a:pt x="3910329" y="2628900"/>
                </a:lnTo>
                <a:lnTo>
                  <a:pt x="3910710" y="2628900"/>
                </a:lnTo>
                <a:lnTo>
                  <a:pt x="3880104" y="2641600"/>
                </a:lnTo>
                <a:lnTo>
                  <a:pt x="3920235" y="2641600"/>
                </a:lnTo>
                <a:lnTo>
                  <a:pt x="3951351" y="2616200"/>
                </a:lnTo>
                <a:lnTo>
                  <a:pt x="3982212" y="2578100"/>
                </a:lnTo>
                <a:lnTo>
                  <a:pt x="3982720" y="2578100"/>
                </a:lnTo>
                <a:lnTo>
                  <a:pt x="4013962" y="2540000"/>
                </a:lnTo>
                <a:lnTo>
                  <a:pt x="4014216" y="2540000"/>
                </a:lnTo>
                <a:lnTo>
                  <a:pt x="4045584" y="2501900"/>
                </a:lnTo>
                <a:lnTo>
                  <a:pt x="4109847" y="2425700"/>
                </a:lnTo>
                <a:lnTo>
                  <a:pt x="4142994" y="2374900"/>
                </a:lnTo>
                <a:lnTo>
                  <a:pt x="4175759" y="2336800"/>
                </a:lnTo>
                <a:lnTo>
                  <a:pt x="4209542" y="2286000"/>
                </a:lnTo>
                <a:lnTo>
                  <a:pt x="4243958" y="2235200"/>
                </a:lnTo>
                <a:lnTo>
                  <a:pt x="4279646" y="2184400"/>
                </a:lnTo>
                <a:lnTo>
                  <a:pt x="4316222" y="2133600"/>
                </a:lnTo>
                <a:lnTo>
                  <a:pt x="4354703" y="2070100"/>
                </a:lnTo>
                <a:lnTo>
                  <a:pt x="4396485" y="2019300"/>
                </a:lnTo>
                <a:lnTo>
                  <a:pt x="4439539" y="1955800"/>
                </a:lnTo>
                <a:lnTo>
                  <a:pt x="4487037" y="1892300"/>
                </a:lnTo>
                <a:lnTo>
                  <a:pt x="4536694" y="1816100"/>
                </a:lnTo>
                <a:lnTo>
                  <a:pt x="4588002" y="1752600"/>
                </a:lnTo>
                <a:lnTo>
                  <a:pt x="4637658" y="1689100"/>
                </a:lnTo>
                <a:lnTo>
                  <a:pt x="4685157" y="1638300"/>
                </a:lnTo>
                <a:lnTo>
                  <a:pt x="4726940" y="1574800"/>
                </a:lnTo>
                <a:lnTo>
                  <a:pt x="4763008" y="1536700"/>
                </a:lnTo>
                <a:lnTo>
                  <a:pt x="4763262" y="1536700"/>
                </a:lnTo>
                <a:lnTo>
                  <a:pt x="4793869" y="1485900"/>
                </a:lnTo>
                <a:lnTo>
                  <a:pt x="4794123" y="1485900"/>
                </a:lnTo>
                <a:lnTo>
                  <a:pt x="4819650" y="1447800"/>
                </a:lnTo>
                <a:lnTo>
                  <a:pt x="4842891" y="1397000"/>
                </a:lnTo>
                <a:lnTo>
                  <a:pt x="4864862" y="1358900"/>
                </a:lnTo>
                <a:lnTo>
                  <a:pt x="4943983" y="1206500"/>
                </a:lnTo>
                <a:lnTo>
                  <a:pt x="4953000" y="1193800"/>
                </a:lnTo>
                <a:lnTo>
                  <a:pt x="4952746" y="1193800"/>
                </a:lnTo>
                <a:lnTo>
                  <a:pt x="4963287" y="1181100"/>
                </a:lnTo>
                <a:lnTo>
                  <a:pt x="4963541" y="1181100"/>
                </a:lnTo>
                <a:lnTo>
                  <a:pt x="4973447" y="1155700"/>
                </a:lnTo>
                <a:lnTo>
                  <a:pt x="4982718" y="1143000"/>
                </a:lnTo>
                <a:lnTo>
                  <a:pt x="5001387" y="1104900"/>
                </a:lnTo>
                <a:lnTo>
                  <a:pt x="5019802" y="1066800"/>
                </a:lnTo>
                <a:lnTo>
                  <a:pt x="5020056" y="1066800"/>
                </a:lnTo>
                <a:lnTo>
                  <a:pt x="5035550" y="1028700"/>
                </a:lnTo>
                <a:lnTo>
                  <a:pt x="5050535" y="990600"/>
                </a:lnTo>
                <a:lnTo>
                  <a:pt x="5050663" y="990600"/>
                </a:lnTo>
                <a:lnTo>
                  <a:pt x="5063235" y="965200"/>
                </a:lnTo>
                <a:lnTo>
                  <a:pt x="5073142" y="927100"/>
                </a:lnTo>
                <a:lnTo>
                  <a:pt x="5082285" y="901700"/>
                </a:lnTo>
                <a:lnTo>
                  <a:pt x="5089652" y="876300"/>
                </a:lnTo>
                <a:lnTo>
                  <a:pt x="5094985" y="850900"/>
                </a:lnTo>
                <a:lnTo>
                  <a:pt x="5100828" y="825500"/>
                </a:lnTo>
                <a:lnTo>
                  <a:pt x="5105654" y="787400"/>
                </a:lnTo>
                <a:lnTo>
                  <a:pt x="5108829" y="762000"/>
                </a:lnTo>
                <a:lnTo>
                  <a:pt x="5112258" y="736600"/>
                </a:lnTo>
                <a:lnTo>
                  <a:pt x="5113274" y="711200"/>
                </a:lnTo>
                <a:lnTo>
                  <a:pt x="5113401" y="685800"/>
                </a:lnTo>
                <a:lnTo>
                  <a:pt x="5112258" y="660400"/>
                </a:lnTo>
                <a:lnTo>
                  <a:pt x="5109718" y="635000"/>
                </a:lnTo>
                <a:lnTo>
                  <a:pt x="5106416" y="609600"/>
                </a:lnTo>
                <a:lnTo>
                  <a:pt x="5102733" y="584200"/>
                </a:lnTo>
                <a:lnTo>
                  <a:pt x="5097653" y="558800"/>
                </a:lnTo>
                <a:lnTo>
                  <a:pt x="5091049" y="520700"/>
                </a:lnTo>
                <a:lnTo>
                  <a:pt x="5083175" y="495300"/>
                </a:lnTo>
                <a:close/>
              </a:path>
              <a:path w="5113655" h="2832100">
                <a:moveTo>
                  <a:pt x="95077" y="1077736"/>
                </a:moveTo>
                <a:lnTo>
                  <a:pt x="94868" y="1079500"/>
                </a:lnTo>
                <a:lnTo>
                  <a:pt x="94996" y="1079500"/>
                </a:lnTo>
                <a:lnTo>
                  <a:pt x="95077" y="1077736"/>
                </a:lnTo>
                <a:close/>
              </a:path>
              <a:path w="5113655" h="2832100">
                <a:moveTo>
                  <a:pt x="5056124" y="444500"/>
                </a:moveTo>
                <a:lnTo>
                  <a:pt x="5042408" y="444500"/>
                </a:lnTo>
                <a:lnTo>
                  <a:pt x="5057521" y="469900"/>
                </a:lnTo>
                <a:lnTo>
                  <a:pt x="5057140" y="469900"/>
                </a:lnTo>
                <a:lnTo>
                  <a:pt x="5068189" y="495300"/>
                </a:lnTo>
                <a:lnTo>
                  <a:pt x="5082921" y="495300"/>
                </a:lnTo>
                <a:lnTo>
                  <a:pt x="5071745" y="469900"/>
                </a:lnTo>
                <a:lnTo>
                  <a:pt x="5056124" y="444500"/>
                </a:lnTo>
                <a:close/>
              </a:path>
              <a:path w="5113655" h="2832100">
                <a:moveTo>
                  <a:pt x="361569" y="279400"/>
                </a:moveTo>
                <a:lnTo>
                  <a:pt x="348996" y="279400"/>
                </a:lnTo>
                <a:lnTo>
                  <a:pt x="338455" y="292100"/>
                </a:lnTo>
                <a:lnTo>
                  <a:pt x="324738" y="317500"/>
                </a:lnTo>
                <a:lnTo>
                  <a:pt x="293243" y="368300"/>
                </a:lnTo>
                <a:lnTo>
                  <a:pt x="275336" y="406400"/>
                </a:lnTo>
                <a:lnTo>
                  <a:pt x="256159" y="444500"/>
                </a:lnTo>
                <a:lnTo>
                  <a:pt x="270001" y="444500"/>
                </a:lnTo>
                <a:lnTo>
                  <a:pt x="289051" y="406400"/>
                </a:lnTo>
                <a:lnTo>
                  <a:pt x="288798" y="406400"/>
                </a:lnTo>
                <a:lnTo>
                  <a:pt x="306450" y="381000"/>
                </a:lnTo>
                <a:lnTo>
                  <a:pt x="322024" y="343015"/>
                </a:lnTo>
                <a:lnTo>
                  <a:pt x="323621" y="340360"/>
                </a:lnTo>
                <a:lnTo>
                  <a:pt x="337566" y="317500"/>
                </a:lnTo>
                <a:lnTo>
                  <a:pt x="351281" y="304800"/>
                </a:lnTo>
                <a:lnTo>
                  <a:pt x="361569" y="279400"/>
                </a:lnTo>
                <a:close/>
              </a:path>
              <a:path w="5113655" h="2832100">
                <a:moveTo>
                  <a:pt x="4750389" y="228713"/>
                </a:moveTo>
                <a:lnTo>
                  <a:pt x="4696374" y="228713"/>
                </a:lnTo>
                <a:lnTo>
                  <a:pt x="4743069" y="241300"/>
                </a:lnTo>
                <a:lnTo>
                  <a:pt x="4880991" y="317500"/>
                </a:lnTo>
                <a:lnTo>
                  <a:pt x="4880609" y="317500"/>
                </a:lnTo>
                <a:lnTo>
                  <a:pt x="4922940" y="343015"/>
                </a:lnTo>
                <a:lnTo>
                  <a:pt x="4962144" y="368300"/>
                </a:lnTo>
                <a:lnTo>
                  <a:pt x="4961635" y="368300"/>
                </a:lnTo>
                <a:lnTo>
                  <a:pt x="4995164" y="393700"/>
                </a:lnTo>
                <a:lnTo>
                  <a:pt x="4994783" y="393700"/>
                </a:lnTo>
                <a:lnTo>
                  <a:pt x="5023231" y="419100"/>
                </a:lnTo>
                <a:lnTo>
                  <a:pt x="5022342" y="419100"/>
                </a:lnTo>
                <a:lnTo>
                  <a:pt x="5043170" y="444500"/>
                </a:lnTo>
                <a:lnTo>
                  <a:pt x="5055362" y="444500"/>
                </a:lnTo>
                <a:lnTo>
                  <a:pt x="5034533" y="419100"/>
                </a:lnTo>
                <a:lnTo>
                  <a:pt x="5033645" y="406400"/>
                </a:lnTo>
                <a:lnTo>
                  <a:pt x="5005197" y="381000"/>
                </a:lnTo>
                <a:lnTo>
                  <a:pt x="5004816" y="381000"/>
                </a:lnTo>
                <a:lnTo>
                  <a:pt x="4970780" y="355600"/>
                </a:lnTo>
                <a:lnTo>
                  <a:pt x="4931283" y="330200"/>
                </a:lnTo>
                <a:lnTo>
                  <a:pt x="4931029" y="330200"/>
                </a:lnTo>
                <a:lnTo>
                  <a:pt x="4888865" y="304800"/>
                </a:lnTo>
                <a:lnTo>
                  <a:pt x="4888483" y="304800"/>
                </a:lnTo>
                <a:lnTo>
                  <a:pt x="4750389" y="228713"/>
                </a:lnTo>
                <a:close/>
              </a:path>
              <a:path w="5113655" h="2832100">
                <a:moveTo>
                  <a:pt x="4918557" y="340360"/>
                </a:moveTo>
                <a:lnTo>
                  <a:pt x="4922700" y="343015"/>
                </a:lnTo>
                <a:lnTo>
                  <a:pt x="4922952" y="343015"/>
                </a:lnTo>
                <a:lnTo>
                  <a:pt x="4918557" y="340360"/>
                </a:lnTo>
                <a:close/>
              </a:path>
              <a:path w="5113655" h="2832100">
                <a:moveTo>
                  <a:pt x="501523" y="292100"/>
                </a:moveTo>
                <a:lnTo>
                  <a:pt x="498982" y="292100"/>
                </a:lnTo>
                <a:lnTo>
                  <a:pt x="451993" y="304800"/>
                </a:lnTo>
                <a:lnTo>
                  <a:pt x="454151" y="304800"/>
                </a:lnTo>
                <a:lnTo>
                  <a:pt x="501523" y="292100"/>
                </a:lnTo>
                <a:close/>
              </a:path>
              <a:path w="5113655" h="2832100">
                <a:moveTo>
                  <a:pt x="766689" y="254042"/>
                </a:moveTo>
                <a:lnTo>
                  <a:pt x="639417" y="254042"/>
                </a:lnTo>
                <a:lnTo>
                  <a:pt x="499237" y="292100"/>
                </a:lnTo>
                <a:lnTo>
                  <a:pt x="549656" y="292100"/>
                </a:lnTo>
                <a:lnTo>
                  <a:pt x="641731" y="266700"/>
                </a:lnTo>
                <a:lnTo>
                  <a:pt x="726439" y="266700"/>
                </a:lnTo>
                <a:lnTo>
                  <a:pt x="766689" y="254042"/>
                </a:lnTo>
                <a:close/>
              </a:path>
              <a:path w="5113655" h="2832100">
                <a:moveTo>
                  <a:pt x="369062" y="266700"/>
                </a:moveTo>
                <a:lnTo>
                  <a:pt x="355854" y="266700"/>
                </a:lnTo>
                <a:lnTo>
                  <a:pt x="348615" y="279400"/>
                </a:lnTo>
                <a:lnTo>
                  <a:pt x="361823" y="279400"/>
                </a:lnTo>
                <a:lnTo>
                  <a:pt x="369062" y="266700"/>
                </a:lnTo>
                <a:close/>
              </a:path>
              <a:path w="5113655" h="2832100">
                <a:moveTo>
                  <a:pt x="376681" y="241300"/>
                </a:moveTo>
                <a:lnTo>
                  <a:pt x="369697" y="241300"/>
                </a:lnTo>
                <a:lnTo>
                  <a:pt x="367912" y="254042"/>
                </a:lnTo>
                <a:lnTo>
                  <a:pt x="361550" y="254042"/>
                </a:lnTo>
                <a:lnTo>
                  <a:pt x="356235" y="266700"/>
                </a:lnTo>
                <a:lnTo>
                  <a:pt x="373888" y="266700"/>
                </a:lnTo>
                <a:lnTo>
                  <a:pt x="372268" y="254244"/>
                </a:lnTo>
                <a:lnTo>
                  <a:pt x="375941" y="244827"/>
                </a:lnTo>
                <a:lnTo>
                  <a:pt x="376681" y="241300"/>
                </a:lnTo>
                <a:close/>
              </a:path>
              <a:path w="5113655" h="2832100">
                <a:moveTo>
                  <a:pt x="372626" y="254042"/>
                </a:moveTo>
                <a:lnTo>
                  <a:pt x="372347" y="254042"/>
                </a:lnTo>
                <a:lnTo>
                  <a:pt x="372268" y="254244"/>
                </a:lnTo>
                <a:lnTo>
                  <a:pt x="373888" y="266700"/>
                </a:lnTo>
                <a:lnTo>
                  <a:pt x="375157" y="266700"/>
                </a:lnTo>
                <a:lnTo>
                  <a:pt x="372666" y="254244"/>
                </a:lnTo>
                <a:lnTo>
                  <a:pt x="372626" y="254042"/>
                </a:lnTo>
                <a:close/>
              </a:path>
              <a:path w="5113655" h="2832100">
                <a:moveTo>
                  <a:pt x="379090" y="254042"/>
                </a:moveTo>
                <a:lnTo>
                  <a:pt x="372626" y="254042"/>
                </a:lnTo>
                <a:lnTo>
                  <a:pt x="375157" y="266700"/>
                </a:lnTo>
                <a:lnTo>
                  <a:pt x="377698" y="266700"/>
                </a:lnTo>
                <a:lnTo>
                  <a:pt x="379068" y="254244"/>
                </a:lnTo>
                <a:lnTo>
                  <a:pt x="379090" y="254042"/>
                </a:lnTo>
                <a:close/>
              </a:path>
              <a:path w="5113655" h="2832100">
                <a:moveTo>
                  <a:pt x="387850" y="254042"/>
                </a:moveTo>
                <a:lnTo>
                  <a:pt x="379090" y="254042"/>
                </a:lnTo>
                <a:lnTo>
                  <a:pt x="377698" y="266700"/>
                </a:lnTo>
                <a:lnTo>
                  <a:pt x="385572" y="266700"/>
                </a:lnTo>
                <a:lnTo>
                  <a:pt x="387814" y="254244"/>
                </a:lnTo>
                <a:lnTo>
                  <a:pt x="387850" y="254042"/>
                </a:lnTo>
                <a:close/>
              </a:path>
              <a:path w="5113655" h="2832100">
                <a:moveTo>
                  <a:pt x="491236" y="241300"/>
                </a:moveTo>
                <a:lnTo>
                  <a:pt x="400176" y="241300"/>
                </a:lnTo>
                <a:lnTo>
                  <a:pt x="387850" y="254042"/>
                </a:lnTo>
                <a:lnTo>
                  <a:pt x="385572" y="266700"/>
                </a:lnTo>
                <a:lnTo>
                  <a:pt x="401828" y="266700"/>
                </a:lnTo>
                <a:lnTo>
                  <a:pt x="422712" y="254042"/>
                </a:lnTo>
                <a:lnTo>
                  <a:pt x="452879" y="254042"/>
                </a:lnTo>
                <a:lnTo>
                  <a:pt x="491236" y="241300"/>
                </a:lnTo>
                <a:close/>
              </a:path>
              <a:path w="5113655" h="2832100">
                <a:moveTo>
                  <a:pt x="1170662" y="254042"/>
                </a:moveTo>
                <a:lnTo>
                  <a:pt x="866480" y="254042"/>
                </a:lnTo>
                <a:lnTo>
                  <a:pt x="891921" y="266700"/>
                </a:lnTo>
                <a:lnTo>
                  <a:pt x="1126363" y="266700"/>
                </a:lnTo>
                <a:lnTo>
                  <a:pt x="1170662" y="254042"/>
                </a:lnTo>
                <a:close/>
              </a:path>
              <a:path w="5113655" h="2832100">
                <a:moveTo>
                  <a:pt x="375200" y="248355"/>
                </a:moveTo>
                <a:lnTo>
                  <a:pt x="373494" y="254042"/>
                </a:lnTo>
                <a:lnTo>
                  <a:pt x="374005" y="254042"/>
                </a:lnTo>
                <a:lnTo>
                  <a:pt x="375200" y="248355"/>
                </a:lnTo>
                <a:close/>
              </a:path>
              <a:path w="5113655" h="2832100">
                <a:moveTo>
                  <a:pt x="380746" y="241300"/>
                </a:moveTo>
                <a:lnTo>
                  <a:pt x="377317" y="241300"/>
                </a:lnTo>
                <a:lnTo>
                  <a:pt x="375200" y="248355"/>
                </a:lnTo>
                <a:lnTo>
                  <a:pt x="374005" y="254042"/>
                </a:lnTo>
                <a:lnTo>
                  <a:pt x="384696" y="254042"/>
                </a:lnTo>
                <a:lnTo>
                  <a:pt x="380746" y="241300"/>
                </a:lnTo>
                <a:close/>
              </a:path>
              <a:path w="5113655" h="2832100">
                <a:moveTo>
                  <a:pt x="384556" y="241300"/>
                </a:moveTo>
                <a:lnTo>
                  <a:pt x="380746" y="241300"/>
                </a:lnTo>
                <a:lnTo>
                  <a:pt x="384696" y="254042"/>
                </a:lnTo>
                <a:lnTo>
                  <a:pt x="386594" y="254042"/>
                </a:lnTo>
                <a:lnTo>
                  <a:pt x="384556" y="241300"/>
                </a:lnTo>
                <a:close/>
              </a:path>
              <a:path w="5113655" h="2832100">
                <a:moveTo>
                  <a:pt x="867918" y="241300"/>
                </a:moveTo>
                <a:lnTo>
                  <a:pt x="725170" y="241300"/>
                </a:lnTo>
                <a:lnTo>
                  <a:pt x="683245" y="254042"/>
                </a:lnTo>
                <a:lnTo>
                  <a:pt x="893658" y="254042"/>
                </a:lnTo>
                <a:lnTo>
                  <a:pt x="867918" y="241300"/>
                </a:lnTo>
                <a:close/>
              </a:path>
              <a:path w="5113655" h="2832100">
                <a:moveTo>
                  <a:pt x="1311737" y="228713"/>
                </a:moveTo>
                <a:lnTo>
                  <a:pt x="1214845" y="228713"/>
                </a:lnTo>
                <a:lnTo>
                  <a:pt x="1168781" y="241300"/>
                </a:lnTo>
                <a:lnTo>
                  <a:pt x="1124839" y="241300"/>
                </a:lnTo>
                <a:lnTo>
                  <a:pt x="1082914" y="254042"/>
                </a:lnTo>
                <a:lnTo>
                  <a:pt x="1217262" y="254042"/>
                </a:lnTo>
                <a:lnTo>
                  <a:pt x="1311737" y="228713"/>
                </a:lnTo>
                <a:close/>
              </a:path>
              <a:path w="5113655" h="2832100">
                <a:moveTo>
                  <a:pt x="377317" y="241300"/>
                </a:moveTo>
                <a:lnTo>
                  <a:pt x="375941" y="244827"/>
                </a:lnTo>
                <a:lnTo>
                  <a:pt x="375200" y="248355"/>
                </a:lnTo>
                <a:lnTo>
                  <a:pt x="377317" y="241300"/>
                </a:lnTo>
                <a:close/>
              </a:path>
              <a:path w="5113655" h="2832100">
                <a:moveTo>
                  <a:pt x="377317" y="241300"/>
                </a:moveTo>
                <a:lnTo>
                  <a:pt x="376681" y="241300"/>
                </a:lnTo>
                <a:lnTo>
                  <a:pt x="375941" y="244827"/>
                </a:lnTo>
                <a:lnTo>
                  <a:pt x="377317" y="241300"/>
                </a:lnTo>
                <a:close/>
              </a:path>
              <a:path w="5113655" h="2832100">
                <a:moveTo>
                  <a:pt x="532270" y="228713"/>
                </a:moveTo>
                <a:lnTo>
                  <a:pt x="487873" y="228713"/>
                </a:lnTo>
                <a:lnTo>
                  <a:pt x="450342" y="241300"/>
                </a:lnTo>
                <a:lnTo>
                  <a:pt x="491744" y="241300"/>
                </a:lnTo>
                <a:lnTo>
                  <a:pt x="532270" y="228713"/>
                </a:lnTo>
                <a:close/>
              </a:path>
              <a:path w="5113655" h="2832100">
                <a:moveTo>
                  <a:pt x="789071" y="139755"/>
                </a:moveTo>
                <a:lnTo>
                  <a:pt x="784273" y="139755"/>
                </a:lnTo>
                <a:lnTo>
                  <a:pt x="737870" y="152400"/>
                </a:lnTo>
                <a:lnTo>
                  <a:pt x="693776" y="165184"/>
                </a:lnTo>
                <a:lnTo>
                  <a:pt x="651813" y="177905"/>
                </a:lnTo>
                <a:lnTo>
                  <a:pt x="571626" y="203200"/>
                </a:lnTo>
                <a:lnTo>
                  <a:pt x="529082" y="215900"/>
                </a:lnTo>
                <a:lnTo>
                  <a:pt x="494029" y="226785"/>
                </a:lnTo>
                <a:lnTo>
                  <a:pt x="488225" y="228713"/>
                </a:lnTo>
                <a:lnTo>
                  <a:pt x="532512" y="228713"/>
                </a:lnTo>
                <a:lnTo>
                  <a:pt x="575183" y="215900"/>
                </a:lnTo>
                <a:lnTo>
                  <a:pt x="655193" y="190500"/>
                </a:lnTo>
                <a:lnTo>
                  <a:pt x="696629" y="177905"/>
                </a:lnTo>
                <a:lnTo>
                  <a:pt x="740499" y="165184"/>
                </a:lnTo>
                <a:lnTo>
                  <a:pt x="740757" y="165184"/>
                </a:lnTo>
                <a:lnTo>
                  <a:pt x="789071" y="139755"/>
                </a:lnTo>
                <a:close/>
              </a:path>
              <a:path w="5113655" h="2832100">
                <a:moveTo>
                  <a:pt x="1397127" y="215900"/>
                </a:moveTo>
                <a:lnTo>
                  <a:pt x="1310004" y="215900"/>
                </a:lnTo>
                <a:lnTo>
                  <a:pt x="1261952" y="228713"/>
                </a:lnTo>
                <a:lnTo>
                  <a:pt x="1355994" y="228713"/>
                </a:lnTo>
                <a:lnTo>
                  <a:pt x="1397127" y="215900"/>
                </a:lnTo>
                <a:close/>
              </a:path>
              <a:path w="5113655" h="2832100">
                <a:moveTo>
                  <a:pt x="4240783" y="38100"/>
                </a:moveTo>
                <a:lnTo>
                  <a:pt x="4062603" y="38100"/>
                </a:lnTo>
                <a:lnTo>
                  <a:pt x="4238752" y="63500"/>
                </a:lnTo>
                <a:lnTo>
                  <a:pt x="4315587" y="63500"/>
                </a:lnTo>
                <a:lnTo>
                  <a:pt x="4385888" y="89204"/>
                </a:lnTo>
                <a:lnTo>
                  <a:pt x="4445634" y="101600"/>
                </a:lnTo>
                <a:lnTo>
                  <a:pt x="4445254" y="101600"/>
                </a:lnTo>
                <a:lnTo>
                  <a:pt x="4500626" y="127000"/>
                </a:lnTo>
                <a:lnTo>
                  <a:pt x="4500118" y="127000"/>
                </a:lnTo>
                <a:lnTo>
                  <a:pt x="4551172" y="152400"/>
                </a:lnTo>
                <a:lnTo>
                  <a:pt x="4601016" y="177905"/>
                </a:lnTo>
                <a:lnTo>
                  <a:pt x="4696166" y="228713"/>
                </a:lnTo>
                <a:lnTo>
                  <a:pt x="4750606" y="228713"/>
                </a:lnTo>
                <a:lnTo>
                  <a:pt x="4702809" y="215900"/>
                </a:lnTo>
                <a:lnTo>
                  <a:pt x="4655184" y="190500"/>
                </a:lnTo>
                <a:lnTo>
                  <a:pt x="4655566" y="190500"/>
                </a:lnTo>
                <a:lnTo>
                  <a:pt x="4608099" y="165184"/>
                </a:lnTo>
                <a:lnTo>
                  <a:pt x="4558139" y="139755"/>
                </a:lnTo>
                <a:lnTo>
                  <a:pt x="4506468" y="114300"/>
                </a:lnTo>
                <a:lnTo>
                  <a:pt x="4450983" y="88906"/>
                </a:lnTo>
                <a:lnTo>
                  <a:pt x="4450492" y="88906"/>
                </a:lnTo>
                <a:lnTo>
                  <a:pt x="4389247" y="76200"/>
                </a:lnTo>
                <a:lnTo>
                  <a:pt x="4388739" y="76200"/>
                </a:lnTo>
                <a:lnTo>
                  <a:pt x="4319421" y="50855"/>
                </a:lnTo>
                <a:lnTo>
                  <a:pt x="4318847" y="50855"/>
                </a:lnTo>
                <a:lnTo>
                  <a:pt x="4240783" y="38100"/>
                </a:lnTo>
                <a:close/>
              </a:path>
              <a:path w="5113655" h="2832100">
                <a:moveTo>
                  <a:pt x="1672463" y="203200"/>
                </a:moveTo>
                <a:lnTo>
                  <a:pt x="1394840" y="203200"/>
                </a:lnTo>
                <a:lnTo>
                  <a:pt x="1354201" y="215900"/>
                </a:lnTo>
                <a:lnTo>
                  <a:pt x="1633854" y="215900"/>
                </a:lnTo>
                <a:lnTo>
                  <a:pt x="1672463" y="203200"/>
                </a:lnTo>
                <a:close/>
              </a:path>
              <a:path w="5113655" h="2832100">
                <a:moveTo>
                  <a:pt x="1851025" y="190500"/>
                </a:moveTo>
                <a:lnTo>
                  <a:pt x="1597406" y="190500"/>
                </a:lnTo>
                <a:lnTo>
                  <a:pt x="1563497" y="203200"/>
                </a:lnTo>
                <a:lnTo>
                  <a:pt x="1801749" y="203200"/>
                </a:lnTo>
                <a:lnTo>
                  <a:pt x="1851025" y="190500"/>
                </a:lnTo>
                <a:close/>
              </a:path>
              <a:path w="5113655" h="2832100">
                <a:moveTo>
                  <a:pt x="1956872" y="177905"/>
                </a:moveTo>
                <a:lnTo>
                  <a:pt x="1848965" y="177905"/>
                </a:lnTo>
                <a:lnTo>
                  <a:pt x="1800225" y="190500"/>
                </a:lnTo>
                <a:lnTo>
                  <a:pt x="1902968" y="190500"/>
                </a:lnTo>
                <a:lnTo>
                  <a:pt x="1956872" y="177905"/>
                </a:lnTo>
                <a:close/>
              </a:path>
              <a:path w="5113655" h="2832100">
                <a:moveTo>
                  <a:pt x="2012582" y="165184"/>
                </a:moveTo>
                <a:lnTo>
                  <a:pt x="1954307" y="165184"/>
                </a:lnTo>
                <a:lnTo>
                  <a:pt x="1900233" y="177905"/>
                </a:lnTo>
                <a:lnTo>
                  <a:pt x="1957246" y="177905"/>
                </a:lnTo>
                <a:lnTo>
                  <a:pt x="2012582" y="165184"/>
                </a:lnTo>
                <a:close/>
              </a:path>
              <a:path w="5113655" h="2832100">
                <a:moveTo>
                  <a:pt x="4594621" y="174625"/>
                </a:moveTo>
                <a:lnTo>
                  <a:pt x="4600772" y="177905"/>
                </a:lnTo>
                <a:lnTo>
                  <a:pt x="4601025" y="177905"/>
                </a:lnTo>
                <a:lnTo>
                  <a:pt x="4594621" y="174625"/>
                </a:lnTo>
                <a:close/>
              </a:path>
              <a:path w="5113655" h="2832100">
                <a:moveTo>
                  <a:pt x="2168436" y="139755"/>
                </a:moveTo>
                <a:lnTo>
                  <a:pt x="2064651" y="139755"/>
                </a:lnTo>
                <a:lnTo>
                  <a:pt x="2010156" y="152400"/>
                </a:lnTo>
                <a:lnTo>
                  <a:pt x="2010028" y="152400"/>
                </a:lnTo>
                <a:lnTo>
                  <a:pt x="1954676" y="165184"/>
                </a:lnTo>
                <a:lnTo>
                  <a:pt x="2067596" y="165184"/>
                </a:lnTo>
                <a:lnTo>
                  <a:pt x="2117401" y="152977"/>
                </a:lnTo>
                <a:lnTo>
                  <a:pt x="2168436" y="139755"/>
                </a:lnTo>
                <a:close/>
              </a:path>
              <a:path w="5113655" h="2832100">
                <a:moveTo>
                  <a:pt x="2215007" y="127000"/>
                </a:moveTo>
                <a:lnTo>
                  <a:pt x="2116582" y="127000"/>
                </a:lnTo>
                <a:lnTo>
                  <a:pt x="2059916" y="140854"/>
                </a:lnTo>
                <a:lnTo>
                  <a:pt x="2064651" y="139755"/>
                </a:lnTo>
                <a:lnTo>
                  <a:pt x="2168447" y="139755"/>
                </a:lnTo>
                <a:lnTo>
                  <a:pt x="2215007" y="127000"/>
                </a:lnTo>
                <a:close/>
              </a:path>
              <a:path w="5113655" h="2832100">
                <a:moveTo>
                  <a:pt x="2378329" y="101600"/>
                </a:moveTo>
                <a:lnTo>
                  <a:pt x="2255266" y="101600"/>
                </a:lnTo>
                <a:lnTo>
                  <a:pt x="2212340" y="114300"/>
                </a:lnTo>
                <a:lnTo>
                  <a:pt x="2165731" y="127000"/>
                </a:lnTo>
                <a:lnTo>
                  <a:pt x="2257679" y="127000"/>
                </a:lnTo>
                <a:lnTo>
                  <a:pt x="2298573" y="114300"/>
                </a:lnTo>
                <a:lnTo>
                  <a:pt x="2339340" y="114300"/>
                </a:lnTo>
                <a:lnTo>
                  <a:pt x="2378329" y="101600"/>
                </a:lnTo>
                <a:close/>
              </a:path>
              <a:path w="5113655" h="2832100">
                <a:moveTo>
                  <a:pt x="3153029" y="12700"/>
                </a:moveTo>
                <a:lnTo>
                  <a:pt x="2934208" y="12700"/>
                </a:lnTo>
                <a:lnTo>
                  <a:pt x="2768727" y="38100"/>
                </a:lnTo>
                <a:lnTo>
                  <a:pt x="2692985" y="50855"/>
                </a:lnTo>
                <a:lnTo>
                  <a:pt x="2623693" y="63500"/>
                </a:lnTo>
                <a:lnTo>
                  <a:pt x="2623566" y="63500"/>
                </a:lnTo>
                <a:lnTo>
                  <a:pt x="2562352" y="76200"/>
                </a:lnTo>
                <a:lnTo>
                  <a:pt x="2462657" y="76200"/>
                </a:lnTo>
                <a:lnTo>
                  <a:pt x="2376531" y="88906"/>
                </a:lnTo>
                <a:lnTo>
                  <a:pt x="2337562" y="101600"/>
                </a:lnTo>
                <a:lnTo>
                  <a:pt x="2464181" y="101600"/>
                </a:lnTo>
                <a:lnTo>
                  <a:pt x="2511401" y="88906"/>
                </a:lnTo>
                <a:lnTo>
                  <a:pt x="2564352" y="88906"/>
                </a:lnTo>
                <a:lnTo>
                  <a:pt x="2625725" y="76200"/>
                </a:lnTo>
                <a:lnTo>
                  <a:pt x="2695575" y="63500"/>
                </a:lnTo>
                <a:lnTo>
                  <a:pt x="2770557" y="50855"/>
                </a:lnTo>
                <a:lnTo>
                  <a:pt x="2853563" y="38100"/>
                </a:lnTo>
                <a:lnTo>
                  <a:pt x="2935732" y="38100"/>
                </a:lnTo>
                <a:lnTo>
                  <a:pt x="3016377" y="25400"/>
                </a:lnTo>
                <a:lnTo>
                  <a:pt x="3088640" y="25400"/>
                </a:lnTo>
                <a:lnTo>
                  <a:pt x="3153029" y="12700"/>
                </a:lnTo>
                <a:close/>
              </a:path>
              <a:path w="5113655" h="2832100">
                <a:moveTo>
                  <a:pt x="4147842" y="49971"/>
                </a:moveTo>
                <a:lnTo>
                  <a:pt x="4153780" y="50855"/>
                </a:lnTo>
                <a:lnTo>
                  <a:pt x="4154160" y="50855"/>
                </a:lnTo>
                <a:lnTo>
                  <a:pt x="4147842" y="49971"/>
                </a:lnTo>
                <a:close/>
              </a:path>
              <a:path w="5113655" h="2832100">
                <a:moveTo>
                  <a:pt x="4063873" y="25400"/>
                </a:moveTo>
                <a:lnTo>
                  <a:pt x="3687953" y="25400"/>
                </a:lnTo>
                <a:lnTo>
                  <a:pt x="3779774" y="38100"/>
                </a:lnTo>
                <a:lnTo>
                  <a:pt x="4154931" y="38100"/>
                </a:lnTo>
                <a:lnTo>
                  <a:pt x="4063873" y="25400"/>
                </a:lnTo>
                <a:close/>
              </a:path>
              <a:path w="5113655" h="2832100">
                <a:moveTo>
                  <a:pt x="3875913" y="12700"/>
                </a:moveTo>
                <a:lnTo>
                  <a:pt x="3210179" y="12700"/>
                </a:lnTo>
                <a:lnTo>
                  <a:pt x="3264535" y="25400"/>
                </a:lnTo>
                <a:lnTo>
                  <a:pt x="3970654" y="25400"/>
                </a:lnTo>
                <a:lnTo>
                  <a:pt x="3875913" y="12700"/>
                </a:lnTo>
                <a:close/>
              </a:path>
              <a:path w="5113655" h="2832100">
                <a:moveTo>
                  <a:pt x="3265170" y="0"/>
                </a:moveTo>
                <a:lnTo>
                  <a:pt x="3087751" y="0"/>
                </a:lnTo>
                <a:lnTo>
                  <a:pt x="3015107" y="12700"/>
                </a:lnTo>
                <a:lnTo>
                  <a:pt x="3319145" y="12700"/>
                </a:lnTo>
                <a:lnTo>
                  <a:pt x="32651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43350" y="5543499"/>
            <a:ext cx="3747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butterfly-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structured</a:t>
            </a:r>
            <a:r>
              <a:rPr sz="20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global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 sum.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3623" y="0"/>
            <a:ext cx="1484376" cy="14843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Broadcast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9931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belonging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single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spc="-10" dirty="0">
                <a:latin typeface="Arial MT"/>
                <a:cs typeface="Arial MT"/>
              </a:rPr>
              <a:t>communicator.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495" y="3140964"/>
            <a:ext cx="7834883" cy="201625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4250" y="3884785"/>
            <a:ext cx="958215" cy="1257300"/>
          </a:xfrm>
          <a:custGeom>
            <a:avLst/>
            <a:gdLst/>
            <a:ahLst/>
            <a:cxnLst/>
            <a:rect l="l" t="t" r="r" b="b"/>
            <a:pathLst>
              <a:path w="958214" h="1257300">
                <a:moveTo>
                  <a:pt x="0" y="0"/>
                </a:moveTo>
                <a:lnTo>
                  <a:pt x="957997" y="1256773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25506" y="3884786"/>
            <a:ext cx="958850" cy="1257300"/>
          </a:xfrm>
          <a:custGeom>
            <a:avLst/>
            <a:gdLst/>
            <a:ahLst/>
            <a:cxnLst/>
            <a:rect l="l" t="t" r="r" b="b"/>
            <a:pathLst>
              <a:path w="958850" h="1257300">
                <a:moveTo>
                  <a:pt x="0" y="0"/>
                </a:moveTo>
                <a:lnTo>
                  <a:pt x="958717" y="1256773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352737" y="1127336"/>
            <a:ext cx="6956425" cy="4262120"/>
            <a:chOff x="2352737" y="1127336"/>
            <a:chExt cx="6956425" cy="4262120"/>
          </a:xfrm>
        </p:grpSpPr>
        <p:sp>
          <p:nvSpPr>
            <p:cNvPr id="5" name="object 5"/>
            <p:cNvSpPr/>
            <p:nvPr/>
          </p:nvSpPr>
          <p:spPr>
            <a:xfrm>
              <a:off x="2594250" y="1368771"/>
              <a:ext cx="6706870" cy="3773170"/>
            </a:xfrm>
            <a:custGeom>
              <a:avLst/>
              <a:gdLst/>
              <a:ahLst/>
              <a:cxnLst/>
              <a:rect l="l" t="t" r="r" b="b"/>
              <a:pathLst>
                <a:path w="6706870" h="3773170">
                  <a:moveTo>
                    <a:pt x="0" y="1256806"/>
                  </a:moveTo>
                  <a:lnTo>
                    <a:pt x="1914412" y="2516014"/>
                  </a:lnTo>
                </a:path>
                <a:path w="6706870" h="3773170">
                  <a:moveTo>
                    <a:pt x="1914412" y="2516014"/>
                  </a:moveTo>
                  <a:lnTo>
                    <a:pt x="2873229" y="3772788"/>
                  </a:lnTo>
                </a:path>
                <a:path w="6706870" h="3773170">
                  <a:moveTo>
                    <a:pt x="0" y="0"/>
                  </a:moveTo>
                  <a:lnTo>
                    <a:pt x="3831255" y="1256806"/>
                  </a:lnTo>
                </a:path>
                <a:path w="6706870" h="3773170">
                  <a:moveTo>
                    <a:pt x="3831255" y="1256806"/>
                  </a:moveTo>
                  <a:lnTo>
                    <a:pt x="5748033" y="2516014"/>
                  </a:lnTo>
                </a:path>
                <a:path w="6706870" h="3773170">
                  <a:moveTo>
                    <a:pt x="5748033" y="2516014"/>
                  </a:moveTo>
                  <a:lnTo>
                    <a:pt x="6706750" y="3772788"/>
                  </a:lnTo>
                </a:path>
                <a:path w="6706870" h="3773170">
                  <a:moveTo>
                    <a:pt x="0" y="0"/>
                  </a:moveTo>
                  <a:lnTo>
                    <a:pt x="0" y="95033"/>
                  </a:lnTo>
                </a:path>
                <a:path w="6706870" h="3773170">
                  <a:moveTo>
                    <a:pt x="0" y="155867"/>
                  </a:moveTo>
                  <a:lnTo>
                    <a:pt x="0" y="249914"/>
                  </a:lnTo>
                </a:path>
                <a:path w="6706870" h="3773170">
                  <a:moveTo>
                    <a:pt x="0" y="313379"/>
                  </a:moveTo>
                  <a:lnTo>
                    <a:pt x="0" y="407426"/>
                  </a:lnTo>
                </a:path>
                <a:path w="6706870" h="3773170">
                  <a:moveTo>
                    <a:pt x="0" y="469247"/>
                  </a:moveTo>
                  <a:lnTo>
                    <a:pt x="0" y="563294"/>
                  </a:lnTo>
                </a:path>
                <a:path w="6706870" h="3773170">
                  <a:moveTo>
                    <a:pt x="0" y="626759"/>
                  </a:moveTo>
                  <a:lnTo>
                    <a:pt x="0" y="720805"/>
                  </a:lnTo>
                </a:path>
                <a:path w="6706870" h="3773170">
                  <a:moveTo>
                    <a:pt x="0" y="781969"/>
                  </a:moveTo>
                  <a:lnTo>
                    <a:pt x="0" y="876016"/>
                  </a:lnTo>
                </a:path>
                <a:path w="6706870" h="3773170">
                  <a:moveTo>
                    <a:pt x="0" y="939481"/>
                  </a:moveTo>
                  <a:lnTo>
                    <a:pt x="0" y="1031883"/>
                  </a:lnTo>
                </a:path>
                <a:path w="6706870" h="3773170">
                  <a:moveTo>
                    <a:pt x="0" y="1095348"/>
                  </a:moveTo>
                  <a:lnTo>
                    <a:pt x="0" y="1189395"/>
                  </a:lnTo>
                </a:path>
                <a:path w="6706870" h="3773170">
                  <a:moveTo>
                    <a:pt x="0" y="1250558"/>
                  </a:moveTo>
                  <a:lnTo>
                    <a:pt x="0" y="1344276"/>
                  </a:lnTo>
                </a:path>
                <a:path w="6706870" h="3773170">
                  <a:moveTo>
                    <a:pt x="0" y="1407742"/>
                  </a:moveTo>
                  <a:lnTo>
                    <a:pt x="0" y="1501920"/>
                  </a:lnTo>
                </a:path>
                <a:path w="6706870" h="3773170">
                  <a:moveTo>
                    <a:pt x="0" y="1563807"/>
                  </a:moveTo>
                  <a:lnTo>
                    <a:pt x="0" y="1657820"/>
                  </a:lnTo>
                </a:path>
                <a:path w="6706870" h="3773170">
                  <a:moveTo>
                    <a:pt x="0" y="1721286"/>
                  </a:moveTo>
                  <a:lnTo>
                    <a:pt x="0" y="1815299"/>
                  </a:lnTo>
                </a:path>
                <a:path w="6706870" h="3773170">
                  <a:moveTo>
                    <a:pt x="0" y="1876364"/>
                  </a:moveTo>
                  <a:lnTo>
                    <a:pt x="0" y="1971200"/>
                  </a:lnTo>
                </a:path>
                <a:path w="6706870" h="3773170">
                  <a:moveTo>
                    <a:pt x="0" y="2034665"/>
                  </a:moveTo>
                  <a:lnTo>
                    <a:pt x="0" y="2126279"/>
                  </a:lnTo>
                </a:path>
                <a:path w="6706870" h="3773170">
                  <a:moveTo>
                    <a:pt x="0" y="2189777"/>
                  </a:moveTo>
                  <a:lnTo>
                    <a:pt x="0" y="2283790"/>
                  </a:lnTo>
                </a:path>
                <a:path w="6706870" h="3773170">
                  <a:moveTo>
                    <a:pt x="0" y="2344855"/>
                  </a:moveTo>
                  <a:lnTo>
                    <a:pt x="0" y="2439691"/>
                  </a:lnTo>
                </a:path>
                <a:path w="6706870" h="3773170">
                  <a:moveTo>
                    <a:pt x="0" y="2503156"/>
                  </a:moveTo>
                  <a:lnTo>
                    <a:pt x="0" y="2597170"/>
                  </a:lnTo>
                </a:path>
                <a:path w="6706870" h="3773170">
                  <a:moveTo>
                    <a:pt x="0" y="2658235"/>
                  </a:moveTo>
                  <a:lnTo>
                    <a:pt x="0" y="2752249"/>
                  </a:lnTo>
                </a:path>
                <a:path w="6706870" h="3773170">
                  <a:moveTo>
                    <a:pt x="0" y="2815747"/>
                  </a:moveTo>
                  <a:lnTo>
                    <a:pt x="0" y="2909760"/>
                  </a:lnTo>
                </a:path>
                <a:path w="6706870" h="3773170">
                  <a:moveTo>
                    <a:pt x="0" y="2971647"/>
                  </a:moveTo>
                  <a:lnTo>
                    <a:pt x="0" y="3065661"/>
                  </a:lnTo>
                </a:path>
                <a:path w="6706870" h="3773170">
                  <a:moveTo>
                    <a:pt x="0" y="3129126"/>
                  </a:moveTo>
                  <a:lnTo>
                    <a:pt x="0" y="3220740"/>
                  </a:lnTo>
                </a:path>
                <a:path w="6706870" h="3773170">
                  <a:moveTo>
                    <a:pt x="0" y="3284205"/>
                  </a:moveTo>
                  <a:lnTo>
                    <a:pt x="0" y="3378219"/>
                  </a:lnTo>
                </a:path>
                <a:path w="6706870" h="3773170">
                  <a:moveTo>
                    <a:pt x="0" y="3440105"/>
                  </a:moveTo>
                  <a:lnTo>
                    <a:pt x="0" y="3534119"/>
                  </a:lnTo>
                </a:path>
                <a:path w="6706870" h="3773170">
                  <a:moveTo>
                    <a:pt x="0" y="3597617"/>
                  </a:moveTo>
                  <a:lnTo>
                    <a:pt x="0" y="3691631"/>
                  </a:lnTo>
                </a:path>
                <a:path w="6706870" h="3773170">
                  <a:moveTo>
                    <a:pt x="0" y="3752696"/>
                  </a:moveTo>
                  <a:lnTo>
                    <a:pt x="0" y="3772788"/>
                  </a:lnTo>
                </a:path>
                <a:path w="6706870" h="3773170">
                  <a:moveTo>
                    <a:pt x="3831255" y="1256806"/>
                  </a:moveTo>
                  <a:lnTo>
                    <a:pt x="3831255" y="1350853"/>
                  </a:lnTo>
                </a:path>
                <a:path w="6706870" h="3773170">
                  <a:moveTo>
                    <a:pt x="3831255" y="1412740"/>
                  </a:moveTo>
                  <a:lnTo>
                    <a:pt x="3831255" y="1506754"/>
                  </a:lnTo>
                </a:path>
                <a:path w="6706870" h="3773170">
                  <a:moveTo>
                    <a:pt x="3831255" y="1570219"/>
                  </a:moveTo>
                  <a:lnTo>
                    <a:pt x="3831255" y="1664233"/>
                  </a:lnTo>
                </a:path>
                <a:path w="6706870" h="3773170">
                  <a:moveTo>
                    <a:pt x="3831255" y="1725297"/>
                  </a:moveTo>
                  <a:lnTo>
                    <a:pt x="3831255" y="1820133"/>
                  </a:lnTo>
                </a:path>
                <a:path w="6706870" h="3773170">
                  <a:moveTo>
                    <a:pt x="3831255" y="1883598"/>
                  </a:moveTo>
                  <a:lnTo>
                    <a:pt x="3831255" y="1977612"/>
                  </a:lnTo>
                </a:path>
                <a:path w="6706870" h="3773170">
                  <a:moveTo>
                    <a:pt x="3831255" y="2038710"/>
                  </a:moveTo>
                  <a:lnTo>
                    <a:pt x="3831255" y="2132724"/>
                  </a:lnTo>
                </a:path>
                <a:path w="6706870" h="3773170">
                  <a:moveTo>
                    <a:pt x="3831255" y="2196189"/>
                  </a:moveTo>
                  <a:lnTo>
                    <a:pt x="3831255" y="2288591"/>
                  </a:lnTo>
                </a:path>
                <a:path w="6706870" h="3773170">
                  <a:moveTo>
                    <a:pt x="3831255" y="2352089"/>
                  </a:moveTo>
                  <a:lnTo>
                    <a:pt x="3831255" y="2446103"/>
                  </a:lnTo>
                </a:path>
                <a:path w="6706870" h="3773170">
                  <a:moveTo>
                    <a:pt x="3831255" y="2507168"/>
                  </a:moveTo>
                  <a:lnTo>
                    <a:pt x="3831255" y="2601182"/>
                  </a:lnTo>
                </a:path>
                <a:path w="6706870" h="3773170">
                  <a:moveTo>
                    <a:pt x="3831255" y="2664680"/>
                  </a:moveTo>
                  <a:lnTo>
                    <a:pt x="3831255" y="2758694"/>
                  </a:lnTo>
                </a:path>
                <a:path w="6706870" h="3773170">
                  <a:moveTo>
                    <a:pt x="3831255" y="2820548"/>
                  </a:moveTo>
                  <a:lnTo>
                    <a:pt x="3831255" y="2914594"/>
                  </a:lnTo>
                </a:path>
                <a:path w="6706870" h="3773170">
                  <a:moveTo>
                    <a:pt x="3831255" y="2978059"/>
                  </a:moveTo>
                  <a:lnTo>
                    <a:pt x="3831255" y="3072073"/>
                  </a:lnTo>
                </a:path>
                <a:path w="6706870" h="3773170">
                  <a:moveTo>
                    <a:pt x="3831255" y="3133138"/>
                  </a:moveTo>
                  <a:lnTo>
                    <a:pt x="3831255" y="3227152"/>
                  </a:lnTo>
                </a:path>
                <a:path w="6706870" h="3773170">
                  <a:moveTo>
                    <a:pt x="3831255" y="3290650"/>
                  </a:moveTo>
                  <a:lnTo>
                    <a:pt x="3831255" y="3383053"/>
                  </a:lnTo>
                </a:path>
                <a:path w="6706870" h="3773170">
                  <a:moveTo>
                    <a:pt x="3831255" y="3446551"/>
                  </a:moveTo>
                  <a:lnTo>
                    <a:pt x="3831255" y="3540564"/>
                  </a:lnTo>
                </a:path>
                <a:path w="6706870" h="3773170">
                  <a:moveTo>
                    <a:pt x="3831255" y="3601629"/>
                  </a:moveTo>
                  <a:lnTo>
                    <a:pt x="3831255" y="3695643"/>
                  </a:lnTo>
                </a:path>
                <a:path w="6706870" h="3773170">
                  <a:moveTo>
                    <a:pt x="3831255" y="3759108"/>
                  </a:moveTo>
                  <a:lnTo>
                    <a:pt x="3831255" y="3772788"/>
                  </a:lnTo>
                </a:path>
                <a:path w="6706870" h="3773170">
                  <a:moveTo>
                    <a:pt x="1914412" y="2516014"/>
                  </a:moveTo>
                  <a:lnTo>
                    <a:pt x="1914412" y="2610028"/>
                  </a:lnTo>
                </a:path>
                <a:path w="6706870" h="3773170">
                  <a:moveTo>
                    <a:pt x="1914412" y="2671092"/>
                  </a:moveTo>
                  <a:lnTo>
                    <a:pt x="1914412" y="2765928"/>
                  </a:lnTo>
                </a:path>
                <a:path w="6706870" h="3773170">
                  <a:moveTo>
                    <a:pt x="1914412" y="2829393"/>
                  </a:moveTo>
                  <a:lnTo>
                    <a:pt x="1914412" y="2923407"/>
                  </a:lnTo>
                </a:path>
                <a:path w="6706870" h="3773170">
                  <a:moveTo>
                    <a:pt x="1914412" y="2984505"/>
                  </a:moveTo>
                  <a:lnTo>
                    <a:pt x="1914412" y="3078519"/>
                  </a:lnTo>
                </a:path>
                <a:path w="6706870" h="3773170">
                  <a:moveTo>
                    <a:pt x="1914412" y="3141984"/>
                  </a:moveTo>
                  <a:lnTo>
                    <a:pt x="1914412" y="3235998"/>
                  </a:lnTo>
                </a:path>
                <a:path w="6706870" h="3773170">
                  <a:moveTo>
                    <a:pt x="1914412" y="3297884"/>
                  </a:moveTo>
                  <a:lnTo>
                    <a:pt x="1914412" y="3391898"/>
                  </a:lnTo>
                </a:path>
                <a:path w="6706870" h="3773170">
                  <a:moveTo>
                    <a:pt x="1914412" y="3455363"/>
                  </a:moveTo>
                  <a:lnTo>
                    <a:pt x="1914412" y="3546977"/>
                  </a:lnTo>
                </a:path>
                <a:path w="6706870" h="3773170">
                  <a:moveTo>
                    <a:pt x="1914412" y="3610475"/>
                  </a:moveTo>
                  <a:lnTo>
                    <a:pt x="1914412" y="3704489"/>
                  </a:lnTo>
                </a:path>
                <a:path w="6706870" h="3773170">
                  <a:moveTo>
                    <a:pt x="1914412" y="3766342"/>
                  </a:moveTo>
                  <a:lnTo>
                    <a:pt x="1914412" y="3772788"/>
                  </a:lnTo>
                </a:path>
                <a:path w="6706870" h="3773170">
                  <a:moveTo>
                    <a:pt x="5748033" y="2516014"/>
                  </a:moveTo>
                  <a:lnTo>
                    <a:pt x="5748033" y="2610028"/>
                  </a:lnTo>
                </a:path>
                <a:path w="6706870" h="3773170">
                  <a:moveTo>
                    <a:pt x="5748033" y="2671092"/>
                  </a:moveTo>
                  <a:lnTo>
                    <a:pt x="5748033" y="2765928"/>
                  </a:lnTo>
                </a:path>
                <a:path w="6706870" h="3773170">
                  <a:moveTo>
                    <a:pt x="5748033" y="2829393"/>
                  </a:moveTo>
                  <a:lnTo>
                    <a:pt x="5748033" y="2923407"/>
                  </a:lnTo>
                </a:path>
                <a:path w="6706870" h="3773170">
                  <a:moveTo>
                    <a:pt x="5748033" y="2984505"/>
                  </a:moveTo>
                  <a:lnTo>
                    <a:pt x="5748033" y="3078519"/>
                  </a:lnTo>
                </a:path>
                <a:path w="6706870" h="3773170">
                  <a:moveTo>
                    <a:pt x="5748033" y="3141984"/>
                  </a:moveTo>
                  <a:lnTo>
                    <a:pt x="5748033" y="3235998"/>
                  </a:lnTo>
                </a:path>
                <a:path w="6706870" h="3773170">
                  <a:moveTo>
                    <a:pt x="5748033" y="3297884"/>
                  </a:moveTo>
                  <a:lnTo>
                    <a:pt x="5748033" y="3391898"/>
                  </a:lnTo>
                </a:path>
                <a:path w="6706870" h="3773170">
                  <a:moveTo>
                    <a:pt x="5748033" y="3455363"/>
                  </a:moveTo>
                  <a:lnTo>
                    <a:pt x="5748033" y="3546977"/>
                  </a:lnTo>
                </a:path>
                <a:path w="6706870" h="3773170">
                  <a:moveTo>
                    <a:pt x="5748033" y="3610475"/>
                  </a:moveTo>
                  <a:lnTo>
                    <a:pt x="5748033" y="3704489"/>
                  </a:lnTo>
                </a:path>
                <a:path w="6706870" h="3773170">
                  <a:moveTo>
                    <a:pt x="5748033" y="3766342"/>
                  </a:moveTo>
                  <a:lnTo>
                    <a:pt x="5748033" y="3772788"/>
                  </a:lnTo>
                </a:path>
              </a:pathLst>
            </a:custGeom>
            <a:ln w="15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2025" y="1146808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30">
                  <a:moveTo>
                    <a:pt x="233876" y="0"/>
                  </a:moveTo>
                  <a:lnTo>
                    <a:pt x="179224" y="6247"/>
                  </a:lnTo>
                  <a:lnTo>
                    <a:pt x="131002" y="24004"/>
                  </a:lnTo>
                  <a:lnTo>
                    <a:pt x="87602" y="51955"/>
                  </a:lnTo>
                  <a:lnTo>
                    <a:pt x="52240" y="87470"/>
                  </a:lnTo>
                  <a:lnTo>
                    <a:pt x="24110" y="130876"/>
                  </a:lnTo>
                  <a:lnTo>
                    <a:pt x="6429" y="178886"/>
                  </a:lnTo>
                  <a:lnTo>
                    <a:pt x="0" y="233801"/>
                  </a:lnTo>
                  <a:lnTo>
                    <a:pt x="6429" y="289045"/>
                  </a:lnTo>
                  <a:lnTo>
                    <a:pt x="24110" y="337384"/>
                  </a:lnTo>
                  <a:lnTo>
                    <a:pt x="52240" y="380790"/>
                  </a:lnTo>
                  <a:lnTo>
                    <a:pt x="87602" y="415976"/>
                  </a:lnTo>
                  <a:lnTo>
                    <a:pt x="131002" y="444255"/>
                  </a:lnTo>
                  <a:lnTo>
                    <a:pt x="179224" y="462012"/>
                  </a:lnTo>
                  <a:lnTo>
                    <a:pt x="233876" y="468260"/>
                  </a:lnTo>
                  <a:lnTo>
                    <a:pt x="287722" y="462012"/>
                  </a:lnTo>
                  <a:lnTo>
                    <a:pt x="335958" y="444255"/>
                  </a:lnTo>
                  <a:lnTo>
                    <a:pt x="380160" y="415976"/>
                  </a:lnTo>
                  <a:lnTo>
                    <a:pt x="414694" y="380790"/>
                  </a:lnTo>
                  <a:lnTo>
                    <a:pt x="442847" y="337384"/>
                  </a:lnTo>
                  <a:lnTo>
                    <a:pt x="460509" y="289045"/>
                  </a:lnTo>
                  <a:lnTo>
                    <a:pt x="466955" y="233801"/>
                  </a:lnTo>
                  <a:lnTo>
                    <a:pt x="460509" y="178886"/>
                  </a:lnTo>
                  <a:lnTo>
                    <a:pt x="442847" y="130876"/>
                  </a:lnTo>
                  <a:lnTo>
                    <a:pt x="414694" y="87470"/>
                  </a:lnTo>
                  <a:lnTo>
                    <a:pt x="380160" y="51955"/>
                  </a:lnTo>
                  <a:lnTo>
                    <a:pt x="335957" y="24004"/>
                  </a:lnTo>
                  <a:lnTo>
                    <a:pt x="287722" y="6247"/>
                  </a:lnTo>
                  <a:lnTo>
                    <a:pt x="233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72025" y="1146808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30">
                  <a:moveTo>
                    <a:pt x="233876" y="0"/>
                  </a:moveTo>
                  <a:lnTo>
                    <a:pt x="287722" y="6247"/>
                  </a:lnTo>
                  <a:lnTo>
                    <a:pt x="335957" y="24004"/>
                  </a:lnTo>
                  <a:lnTo>
                    <a:pt x="380160" y="51955"/>
                  </a:lnTo>
                  <a:lnTo>
                    <a:pt x="414694" y="87470"/>
                  </a:lnTo>
                  <a:lnTo>
                    <a:pt x="442847" y="130876"/>
                  </a:lnTo>
                  <a:lnTo>
                    <a:pt x="460509" y="178886"/>
                  </a:lnTo>
                  <a:lnTo>
                    <a:pt x="466955" y="233801"/>
                  </a:lnTo>
                  <a:lnTo>
                    <a:pt x="460509" y="289045"/>
                  </a:lnTo>
                  <a:lnTo>
                    <a:pt x="442847" y="337384"/>
                  </a:lnTo>
                  <a:lnTo>
                    <a:pt x="414694" y="380790"/>
                  </a:lnTo>
                  <a:lnTo>
                    <a:pt x="380160" y="415976"/>
                  </a:lnTo>
                  <a:lnTo>
                    <a:pt x="335958" y="444255"/>
                  </a:lnTo>
                  <a:lnTo>
                    <a:pt x="287722" y="462012"/>
                  </a:lnTo>
                  <a:lnTo>
                    <a:pt x="233876" y="468260"/>
                  </a:lnTo>
                  <a:lnTo>
                    <a:pt x="179224" y="462012"/>
                  </a:lnTo>
                  <a:lnTo>
                    <a:pt x="131002" y="444255"/>
                  </a:lnTo>
                  <a:lnTo>
                    <a:pt x="87602" y="415976"/>
                  </a:lnTo>
                  <a:lnTo>
                    <a:pt x="52240" y="380790"/>
                  </a:lnTo>
                  <a:lnTo>
                    <a:pt x="24110" y="337384"/>
                  </a:lnTo>
                  <a:lnTo>
                    <a:pt x="6429" y="289045"/>
                  </a:lnTo>
                  <a:lnTo>
                    <a:pt x="0" y="233801"/>
                  </a:lnTo>
                  <a:lnTo>
                    <a:pt x="6429" y="178886"/>
                  </a:lnTo>
                  <a:lnTo>
                    <a:pt x="24110" y="130876"/>
                  </a:lnTo>
                  <a:lnTo>
                    <a:pt x="52240" y="87470"/>
                  </a:lnTo>
                  <a:lnTo>
                    <a:pt x="87602" y="51955"/>
                  </a:lnTo>
                  <a:lnTo>
                    <a:pt x="131002" y="24004"/>
                  </a:lnTo>
                  <a:lnTo>
                    <a:pt x="179224" y="6247"/>
                  </a:lnTo>
                  <a:lnTo>
                    <a:pt x="23387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2737" y="1127336"/>
              <a:ext cx="482203" cy="4838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72026" y="2403286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30">
                  <a:moveTo>
                    <a:pt x="233876" y="0"/>
                  </a:moveTo>
                  <a:lnTo>
                    <a:pt x="179224" y="6576"/>
                  </a:lnTo>
                  <a:lnTo>
                    <a:pt x="131002" y="24333"/>
                  </a:lnTo>
                  <a:lnTo>
                    <a:pt x="87602" y="52284"/>
                  </a:lnTo>
                  <a:lnTo>
                    <a:pt x="52240" y="87798"/>
                  </a:lnTo>
                  <a:lnTo>
                    <a:pt x="24110" y="131205"/>
                  </a:lnTo>
                  <a:lnTo>
                    <a:pt x="6429" y="179214"/>
                  </a:lnTo>
                  <a:lnTo>
                    <a:pt x="0" y="234130"/>
                  </a:lnTo>
                  <a:lnTo>
                    <a:pt x="6429" y="288716"/>
                  </a:lnTo>
                  <a:lnTo>
                    <a:pt x="24110" y="336726"/>
                  </a:lnTo>
                  <a:lnTo>
                    <a:pt x="52240" y="381020"/>
                  </a:lnTo>
                  <a:lnTo>
                    <a:pt x="87602" y="415581"/>
                  </a:lnTo>
                  <a:lnTo>
                    <a:pt x="131002" y="444518"/>
                  </a:lnTo>
                  <a:lnTo>
                    <a:pt x="179224" y="462177"/>
                  </a:lnTo>
                  <a:lnTo>
                    <a:pt x="233876" y="468622"/>
                  </a:lnTo>
                  <a:lnTo>
                    <a:pt x="287722" y="462177"/>
                  </a:lnTo>
                  <a:lnTo>
                    <a:pt x="335958" y="444518"/>
                  </a:lnTo>
                  <a:lnTo>
                    <a:pt x="380160" y="415581"/>
                  </a:lnTo>
                  <a:lnTo>
                    <a:pt x="414694" y="381020"/>
                  </a:lnTo>
                  <a:lnTo>
                    <a:pt x="442847" y="336726"/>
                  </a:lnTo>
                  <a:lnTo>
                    <a:pt x="460509" y="288717"/>
                  </a:lnTo>
                  <a:lnTo>
                    <a:pt x="466955" y="234130"/>
                  </a:lnTo>
                  <a:lnTo>
                    <a:pt x="460509" y="179214"/>
                  </a:lnTo>
                  <a:lnTo>
                    <a:pt x="442847" y="131205"/>
                  </a:lnTo>
                  <a:lnTo>
                    <a:pt x="414694" y="87798"/>
                  </a:lnTo>
                  <a:lnTo>
                    <a:pt x="380160" y="52284"/>
                  </a:lnTo>
                  <a:lnTo>
                    <a:pt x="335957" y="24333"/>
                  </a:lnTo>
                  <a:lnTo>
                    <a:pt x="287722" y="6576"/>
                  </a:lnTo>
                  <a:lnTo>
                    <a:pt x="233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72026" y="2403286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30">
                  <a:moveTo>
                    <a:pt x="233876" y="0"/>
                  </a:moveTo>
                  <a:lnTo>
                    <a:pt x="287722" y="6576"/>
                  </a:lnTo>
                  <a:lnTo>
                    <a:pt x="335957" y="24333"/>
                  </a:lnTo>
                  <a:lnTo>
                    <a:pt x="380160" y="52284"/>
                  </a:lnTo>
                  <a:lnTo>
                    <a:pt x="414694" y="87798"/>
                  </a:lnTo>
                  <a:lnTo>
                    <a:pt x="442847" y="131205"/>
                  </a:lnTo>
                  <a:lnTo>
                    <a:pt x="460509" y="179214"/>
                  </a:lnTo>
                  <a:lnTo>
                    <a:pt x="466955" y="234130"/>
                  </a:lnTo>
                  <a:lnTo>
                    <a:pt x="460509" y="288717"/>
                  </a:lnTo>
                  <a:lnTo>
                    <a:pt x="442847" y="336726"/>
                  </a:lnTo>
                  <a:lnTo>
                    <a:pt x="414694" y="381020"/>
                  </a:lnTo>
                  <a:lnTo>
                    <a:pt x="380160" y="415581"/>
                  </a:lnTo>
                  <a:lnTo>
                    <a:pt x="335958" y="444518"/>
                  </a:lnTo>
                  <a:lnTo>
                    <a:pt x="287722" y="462177"/>
                  </a:lnTo>
                  <a:lnTo>
                    <a:pt x="233876" y="468622"/>
                  </a:lnTo>
                  <a:lnTo>
                    <a:pt x="179224" y="462177"/>
                  </a:lnTo>
                  <a:lnTo>
                    <a:pt x="131002" y="444518"/>
                  </a:lnTo>
                  <a:lnTo>
                    <a:pt x="87602" y="415581"/>
                  </a:lnTo>
                  <a:lnTo>
                    <a:pt x="52240" y="381020"/>
                  </a:lnTo>
                  <a:lnTo>
                    <a:pt x="24110" y="336726"/>
                  </a:lnTo>
                  <a:lnTo>
                    <a:pt x="6429" y="288716"/>
                  </a:lnTo>
                  <a:lnTo>
                    <a:pt x="0" y="234130"/>
                  </a:lnTo>
                  <a:lnTo>
                    <a:pt x="6429" y="179214"/>
                  </a:lnTo>
                  <a:lnTo>
                    <a:pt x="24110" y="131205"/>
                  </a:lnTo>
                  <a:lnTo>
                    <a:pt x="52240" y="87798"/>
                  </a:lnTo>
                  <a:lnTo>
                    <a:pt x="87602" y="52284"/>
                  </a:lnTo>
                  <a:lnTo>
                    <a:pt x="131002" y="24333"/>
                  </a:lnTo>
                  <a:lnTo>
                    <a:pt x="179224" y="6576"/>
                  </a:lnTo>
                  <a:lnTo>
                    <a:pt x="23387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2737" y="2384143"/>
              <a:ext cx="482203" cy="4837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72026" y="3661802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6" y="0"/>
                  </a:moveTo>
                  <a:lnTo>
                    <a:pt x="179224" y="7234"/>
                  </a:lnTo>
                  <a:lnTo>
                    <a:pt x="131002" y="24103"/>
                  </a:lnTo>
                  <a:lnTo>
                    <a:pt x="87602" y="53041"/>
                  </a:lnTo>
                  <a:lnTo>
                    <a:pt x="52240" y="87568"/>
                  </a:lnTo>
                  <a:lnTo>
                    <a:pt x="24110" y="131764"/>
                  </a:lnTo>
                  <a:lnTo>
                    <a:pt x="6429" y="180004"/>
                  </a:lnTo>
                  <a:lnTo>
                    <a:pt x="0" y="234623"/>
                  </a:lnTo>
                  <a:lnTo>
                    <a:pt x="6429" y="289276"/>
                  </a:lnTo>
                  <a:lnTo>
                    <a:pt x="24110" y="337483"/>
                  </a:lnTo>
                  <a:lnTo>
                    <a:pt x="52240" y="380889"/>
                  </a:lnTo>
                  <a:lnTo>
                    <a:pt x="87602" y="416239"/>
                  </a:lnTo>
                  <a:lnTo>
                    <a:pt x="131002" y="444354"/>
                  </a:lnTo>
                  <a:lnTo>
                    <a:pt x="179224" y="462045"/>
                  </a:lnTo>
                  <a:lnTo>
                    <a:pt x="233876" y="468458"/>
                  </a:lnTo>
                  <a:lnTo>
                    <a:pt x="287722" y="462045"/>
                  </a:lnTo>
                  <a:lnTo>
                    <a:pt x="335958" y="444354"/>
                  </a:lnTo>
                  <a:lnTo>
                    <a:pt x="380160" y="416239"/>
                  </a:lnTo>
                  <a:lnTo>
                    <a:pt x="414694" y="380889"/>
                  </a:lnTo>
                  <a:lnTo>
                    <a:pt x="442847" y="337483"/>
                  </a:lnTo>
                  <a:lnTo>
                    <a:pt x="460509" y="289276"/>
                  </a:lnTo>
                  <a:lnTo>
                    <a:pt x="466955" y="234623"/>
                  </a:lnTo>
                  <a:lnTo>
                    <a:pt x="460509" y="180004"/>
                  </a:lnTo>
                  <a:lnTo>
                    <a:pt x="442847" y="131764"/>
                  </a:lnTo>
                  <a:lnTo>
                    <a:pt x="414694" y="87568"/>
                  </a:lnTo>
                  <a:lnTo>
                    <a:pt x="380160" y="53041"/>
                  </a:lnTo>
                  <a:lnTo>
                    <a:pt x="335957" y="24103"/>
                  </a:lnTo>
                  <a:lnTo>
                    <a:pt x="287722" y="7234"/>
                  </a:lnTo>
                  <a:lnTo>
                    <a:pt x="233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72026" y="3661802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6" y="0"/>
                  </a:moveTo>
                  <a:lnTo>
                    <a:pt x="287722" y="7234"/>
                  </a:lnTo>
                  <a:lnTo>
                    <a:pt x="335957" y="24103"/>
                  </a:lnTo>
                  <a:lnTo>
                    <a:pt x="380160" y="53041"/>
                  </a:lnTo>
                  <a:lnTo>
                    <a:pt x="414694" y="87568"/>
                  </a:lnTo>
                  <a:lnTo>
                    <a:pt x="442847" y="131764"/>
                  </a:lnTo>
                  <a:lnTo>
                    <a:pt x="460509" y="180004"/>
                  </a:lnTo>
                  <a:lnTo>
                    <a:pt x="466955" y="234623"/>
                  </a:lnTo>
                  <a:lnTo>
                    <a:pt x="460509" y="289276"/>
                  </a:lnTo>
                  <a:lnTo>
                    <a:pt x="442847" y="337483"/>
                  </a:lnTo>
                  <a:lnTo>
                    <a:pt x="414694" y="380889"/>
                  </a:lnTo>
                  <a:lnTo>
                    <a:pt x="380160" y="416239"/>
                  </a:lnTo>
                  <a:lnTo>
                    <a:pt x="335958" y="444354"/>
                  </a:lnTo>
                  <a:lnTo>
                    <a:pt x="287722" y="462045"/>
                  </a:lnTo>
                  <a:lnTo>
                    <a:pt x="233876" y="468458"/>
                  </a:lnTo>
                  <a:lnTo>
                    <a:pt x="179224" y="462045"/>
                  </a:lnTo>
                  <a:lnTo>
                    <a:pt x="131002" y="444354"/>
                  </a:lnTo>
                  <a:lnTo>
                    <a:pt x="87602" y="416239"/>
                  </a:lnTo>
                  <a:lnTo>
                    <a:pt x="52240" y="380889"/>
                  </a:lnTo>
                  <a:lnTo>
                    <a:pt x="24110" y="337483"/>
                  </a:lnTo>
                  <a:lnTo>
                    <a:pt x="6429" y="289276"/>
                  </a:lnTo>
                  <a:lnTo>
                    <a:pt x="0" y="234623"/>
                  </a:lnTo>
                  <a:lnTo>
                    <a:pt x="6429" y="180004"/>
                  </a:lnTo>
                  <a:lnTo>
                    <a:pt x="24110" y="131764"/>
                  </a:lnTo>
                  <a:lnTo>
                    <a:pt x="52240" y="87568"/>
                  </a:lnTo>
                  <a:lnTo>
                    <a:pt x="87602" y="53041"/>
                  </a:lnTo>
                  <a:lnTo>
                    <a:pt x="131002" y="24103"/>
                  </a:lnTo>
                  <a:lnTo>
                    <a:pt x="179224" y="7234"/>
                  </a:lnTo>
                  <a:lnTo>
                    <a:pt x="23387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2737" y="3642495"/>
              <a:ext cx="482203" cy="4837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72026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6" y="0"/>
                  </a:moveTo>
                  <a:lnTo>
                    <a:pt x="179224" y="6412"/>
                  </a:lnTo>
                  <a:lnTo>
                    <a:pt x="131002" y="24103"/>
                  </a:lnTo>
                  <a:lnTo>
                    <a:pt x="87602" y="53008"/>
                  </a:lnTo>
                  <a:lnTo>
                    <a:pt x="52240" y="87568"/>
                  </a:lnTo>
                  <a:lnTo>
                    <a:pt x="24110" y="131764"/>
                  </a:lnTo>
                  <a:lnTo>
                    <a:pt x="6429" y="179971"/>
                  </a:lnTo>
                  <a:lnTo>
                    <a:pt x="0" y="234623"/>
                  </a:lnTo>
                  <a:lnTo>
                    <a:pt x="6429" y="289276"/>
                  </a:lnTo>
                  <a:lnTo>
                    <a:pt x="24110" y="337483"/>
                  </a:lnTo>
                  <a:lnTo>
                    <a:pt x="52240" y="380889"/>
                  </a:lnTo>
                  <a:lnTo>
                    <a:pt x="87602" y="416239"/>
                  </a:lnTo>
                  <a:lnTo>
                    <a:pt x="131002" y="444354"/>
                  </a:lnTo>
                  <a:lnTo>
                    <a:pt x="179224" y="462045"/>
                  </a:lnTo>
                  <a:lnTo>
                    <a:pt x="233876" y="468458"/>
                  </a:lnTo>
                  <a:lnTo>
                    <a:pt x="287722" y="462045"/>
                  </a:lnTo>
                  <a:lnTo>
                    <a:pt x="335958" y="444354"/>
                  </a:lnTo>
                  <a:lnTo>
                    <a:pt x="380160" y="416239"/>
                  </a:lnTo>
                  <a:lnTo>
                    <a:pt x="414694" y="380889"/>
                  </a:lnTo>
                  <a:lnTo>
                    <a:pt x="442847" y="337483"/>
                  </a:lnTo>
                  <a:lnTo>
                    <a:pt x="460509" y="289276"/>
                  </a:lnTo>
                  <a:lnTo>
                    <a:pt x="466955" y="234623"/>
                  </a:lnTo>
                  <a:lnTo>
                    <a:pt x="460509" y="179971"/>
                  </a:lnTo>
                  <a:lnTo>
                    <a:pt x="442847" y="131764"/>
                  </a:lnTo>
                  <a:lnTo>
                    <a:pt x="414694" y="87568"/>
                  </a:lnTo>
                  <a:lnTo>
                    <a:pt x="380160" y="53008"/>
                  </a:lnTo>
                  <a:lnTo>
                    <a:pt x="335957" y="24103"/>
                  </a:lnTo>
                  <a:lnTo>
                    <a:pt x="287722" y="6412"/>
                  </a:lnTo>
                  <a:lnTo>
                    <a:pt x="233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2026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6" y="0"/>
                  </a:moveTo>
                  <a:lnTo>
                    <a:pt x="287722" y="6412"/>
                  </a:lnTo>
                  <a:lnTo>
                    <a:pt x="335957" y="24103"/>
                  </a:lnTo>
                  <a:lnTo>
                    <a:pt x="380160" y="53008"/>
                  </a:lnTo>
                  <a:lnTo>
                    <a:pt x="414694" y="87568"/>
                  </a:lnTo>
                  <a:lnTo>
                    <a:pt x="442847" y="131764"/>
                  </a:lnTo>
                  <a:lnTo>
                    <a:pt x="460509" y="179971"/>
                  </a:lnTo>
                  <a:lnTo>
                    <a:pt x="466955" y="234623"/>
                  </a:lnTo>
                  <a:lnTo>
                    <a:pt x="460509" y="289276"/>
                  </a:lnTo>
                  <a:lnTo>
                    <a:pt x="442847" y="337483"/>
                  </a:lnTo>
                  <a:lnTo>
                    <a:pt x="414694" y="380889"/>
                  </a:lnTo>
                  <a:lnTo>
                    <a:pt x="380160" y="416239"/>
                  </a:lnTo>
                  <a:lnTo>
                    <a:pt x="335958" y="444354"/>
                  </a:lnTo>
                  <a:lnTo>
                    <a:pt x="287722" y="462045"/>
                  </a:lnTo>
                  <a:lnTo>
                    <a:pt x="233876" y="468458"/>
                  </a:lnTo>
                  <a:lnTo>
                    <a:pt x="179224" y="462045"/>
                  </a:lnTo>
                  <a:lnTo>
                    <a:pt x="131002" y="444354"/>
                  </a:lnTo>
                  <a:lnTo>
                    <a:pt x="87602" y="416239"/>
                  </a:lnTo>
                  <a:lnTo>
                    <a:pt x="52240" y="380889"/>
                  </a:lnTo>
                  <a:lnTo>
                    <a:pt x="24110" y="337483"/>
                  </a:lnTo>
                  <a:lnTo>
                    <a:pt x="6429" y="289276"/>
                  </a:lnTo>
                  <a:lnTo>
                    <a:pt x="0" y="234623"/>
                  </a:lnTo>
                  <a:lnTo>
                    <a:pt x="6429" y="179971"/>
                  </a:lnTo>
                  <a:lnTo>
                    <a:pt x="24110" y="131764"/>
                  </a:lnTo>
                  <a:lnTo>
                    <a:pt x="52240" y="87568"/>
                  </a:lnTo>
                  <a:lnTo>
                    <a:pt x="87602" y="53008"/>
                  </a:lnTo>
                  <a:lnTo>
                    <a:pt x="131002" y="24103"/>
                  </a:lnTo>
                  <a:lnTo>
                    <a:pt x="179224" y="6412"/>
                  </a:lnTo>
                  <a:lnTo>
                    <a:pt x="23387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2737" y="4899269"/>
              <a:ext cx="482203" cy="4837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86431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3874" y="0"/>
                  </a:moveTo>
                  <a:lnTo>
                    <a:pt x="179212" y="6412"/>
                  </a:lnTo>
                  <a:lnTo>
                    <a:pt x="130997" y="24103"/>
                  </a:lnTo>
                  <a:lnTo>
                    <a:pt x="87616" y="53008"/>
                  </a:lnTo>
                  <a:lnTo>
                    <a:pt x="53050" y="87568"/>
                  </a:lnTo>
                  <a:lnTo>
                    <a:pt x="24107" y="131764"/>
                  </a:lnTo>
                  <a:lnTo>
                    <a:pt x="7235" y="179971"/>
                  </a:lnTo>
                  <a:lnTo>
                    <a:pt x="0" y="234623"/>
                  </a:lnTo>
                  <a:lnTo>
                    <a:pt x="7235" y="289276"/>
                  </a:lnTo>
                  <a:lnTo>
                    <a:pt x="24107" y="337483"/>
                  </a:lnTo>
                  <a:lnTo>
                    <a:pt x="53050" y="380889"/>
                  </a:lnTo>
                  <a:lnTo>
                    <a:pt x="87616" y="416239"/>
                  </a:lnTo>
                  <a:lnTo>
                    <a:pt x="130997" y="444354"/>
                  </a:lnTo>
                  <a:lnTo>
                    <a:pt x="179212" y="462045"/>
                  </a:lnTo>
                  <a:lnTo>
                    <a:pt x="233874" y="468458"/>
                  </a:lnTo>
                  <a:lnTo>
                    <a:pt x="288536" y="462045"/>
                  </a:lnTo>
                  <a:lnTo>
                    <a:pt x="338363" y="444354"/>
                  </a:lnTo>
                  <a:lnTo>
                    <a:pt x="382566" y="416239"/>
                  </a:lnTo>
                  <a:lnTo>
                    <a:pt x="417132" y="380889"/>
                  </a:lnTo>
                  <a:lnTo>
                    <a:pt x="446042" y="337483"/>
                  </a:lnTo>
                  <a:lnTo>
                    <a:pt x="462947" y="289276"/>
                  </a:lnTo>
                  <a:lnTo>
                    <a:pt x="469360" y="234623"/>
                  </a:lnTo>
                  <a:lnTo>
                    <a:pt x="462947" y="179971"/>
                  </a:lnTo>
                  <a:lnTo>
                    <a:pt x="446042" y="131764"/>
                  </a:lnTo>
                  <a:lnTo>
                    <a:pt x="417132" y="87568"/>
                  </a:lnTo>
                  <a:lnTo>
                    <a:pt x="382566" y="53008"/>
                  </a:lnTo>
                  <a:lnTo>
                    <a:pt x="338363" y="24103"/>
                  </a:lnTo>
                  <a:lnTo>
                    <a:pt x="288536" y="6412"/>
                  </a:lnTo>
                  <a:lnTo>
                    <a:pt x="233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86431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3874" y="0"/>
                  </a:moveTo>
                  <a:lnTo>
                    <a:pt x="288536" y="6412"/>
                  </a:lnTo>
                  <a:lnTo>
                    <a:pt x="338363" y="24103"/>
                  </a:lnTo>
                  <a:lnTo>
                    <a:pt x="382566" y="53008"/>
                  </a:lnTo>
                  <a:lnTo>
                    <a:pt x="417132" y="87568"/>
                  </a:lnTo>
                  <a:lnTo>
                    <a:pt x="446042" y="131764"/>
                  </a:lnTo>
                  <a:lnTo>
                    <a:pt x="462947" y="179971"/>
                  </a:lnTo>
                  <a:lnTo>
                    <a:pt x="469360" y="234623"/>
                  </a:lnTo>
                  <a:lnTo>
                    <a:pt x="462947" y="289276"/>
                  </a:lnTo>
                  <a:lnTo>
                    <a:pt x="446042" y="337483"/>
                  </a:lnTo>
                  <a:lnTo>
                    <a:pt x="417132" y="380889"/>
                  </a:lnTo>
                  <a:lnTo>
                    <a:pt x="382566" y="416239"/>
                  </a:lnTo>
                  <a:lnTo>
                    <a:pt x="338363" y="444354"/>
                  </a:lnTo>
                  <a:lnTo>
                    <a:pt x="288536" y="462045"/>
                  </a:lnTo>
                  <a:lnTo>
                    <a:pt x="233874" y="468458"/>
                  </a:lnTo>
                  <a:lnTo>
                    <a:pt x="179212" y="462045"/>
                  </a:lnTo>
                  <a:lnTo>
                    <a:pt x="130997" y="444354"/>
                  </a:lnTo>
                  <a:lnTo>
                    <a:pt x="87616" y="416239"/>
                  </a:lnTo>
                  <a:lnTo>
                    <a:pt x="53050" y="380889"/>
                  </a:lnTo>
                  <a:lnTo>
                    <a:pt x="24107" y="337483"/>
                  </a:lnTo>
                  <a:lnTo>
                    <a:pt x="7235" y="289276"/>
                  </a:lnTo>
                  <a:lnTo>
                    <a:pt x="0" y="234623"/>
                  </a:lnTo>
                  <a:lnTo>
                    <a:pt x="7235" y="179971"/>
                  </a:lnTo>
                  <a:lnTo>
                    <a:pt x="24107" y="131764"/>
                  </a:lnTo>
                  <a:lnTo>
                    <a:pt x="53050" y="87568"/>
                  </a:lnTo>
                  <a:lnTo>
                    <a:pt x="87616" y="53008"/>
                  </a:lnTo>
                  <a:lnTo>
                    <a:pt x="130997" y="24103"/>
                  </a:lnTo>
                  <a:lnTo>
                    <a:pt x="179212" y="6412"/>
                  </a:lnTo>
                  <a:lnTo>
                    <a:pt x="23387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153" y="4899269"/>
              <a:ext cx="484630" cy="48375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8437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5486" y="0"/>
                  </a:moveTo>
                  <a:lnTo>
                    <a:pt x="180824" y="6412"/>
                  </a:lnTo>
                  <a:lnTo>
                    <a:pt x="130997" y="24103"/>
                  </a:lnTo>
                  <a:lnTo>
                    <a:pt x="86794" y="53008"/>
                  </a:lnTo>
                  <a:lnTo>
                    <a:pt x="52227" y="87568"/>
                  </a:lnTo>
                  <a:lnTo>
                    <a:pt x="24107" y="131764"/>
                  </a:lnTo>
                  <a:lnTo>
                    <a:pt x="6413" y="179971"/>
                  </a:lnTo>
                  <a:lnTo>
                    <a:pt x="0" y="234623"/>
                  </a:lnTo>
                  <a:lnTo>
                    <a:pt x="6413" y="289276"/>
                  </a:lnTo>
                  <a:lnTo>
                    <a:pt x="24107" y="337483"/>
                  </a:lnTo>
                  <a:lnTo>
                    <a:pt x="52227" y="380889"/>
                  </a:lnTo>
                  <a:lnTo>
                    <a:pt x="86794" y="416239"/>
                  </a:lnTo>
                  <a:lnTo>
                    <a:pt x="130997" y="444354"/>
                  </a:lnTo>
                  <a:lnTo>
                    <a:pt x="180824" y="462045"/>
                  </a:lnTo>
                  <a:lnTo>
                    <a:pt x="235486" y="468458"/>
                  </a:lnTo>
                  <a:lnTo>
                    <a:pt x="290114" y="462045"/>
                  </a:lnTo>
                  <a:lnTo>
                    <a:pt x="338330" y="444354"/>
                  </a:lnTo>
                  <a:lnTo>
                    <a:pt x="381743" y="416239"/>
                  </a:lnTo>
                  <a:lnTo>
                    <a:pt x="417099" y="380889"/>
                  </a:lnTo>
                  <a:lnTo>
                    <a:pt x="445252" y="337483"/>
                  </a:lnTo>
                  <a:lnTo>
                    <a:pt x="462914" y="289276"/>
                  </a:lnTo>
                  <a:lnTo>
                    <a:pt x="469360" y="234623"/>
                  </a:lnTo>
                  <a:lnTo>
                    <a:pt x="462914" y="179971"/>
                  </a:lnTo>
                  <a:lnTo>
                    <a:pt x="445252" y="131764"/>
                  </a:lnTo>
                  <a:lnTo>
                    <a:pt x="417099" y="87568"/>
                  </a:lnTo>
                  <a:lnTo>
                    <a:pt x="381743" y="53008"/>
                  </a:lnTo>
                  <a:lnTo>
                    <a:pt x="338330" y="24103"/>
                  </a:lnTo>
                  <a:lnTo>
                    <a:pt x="290114" y="6412"/>
                  </a:lnTo>
                  <a:lnTo>
                    <a:pt x="235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28437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5486" y="0"/>
                  </a:moveTo>
                  <a:lnTo>
                    <a:pt x="290114" y="6412"/>
                  </a:lnTo>
                  <a:lnTo>
                    <a:pt x="338330" y="24103"/>
                  </a:lnTo>
                  <a:lnTo>
                    <a:pt x="381743" y="53008"/>
                  </a:lnTo>
                  <a:lnTo>
                    <a:pt x="417099" y="87568"/>
                  </a:lnTo>
                  <a:lnTo>
                    <a:pt x="445252" y="131764"/>
                  </a:lnTo>
                  <a:lnTo>
                    <a:pt x="462914" y="179971"/>
                  </a:lnTo>
                  <a:lnTo>
                    <a:pt x="469360" y="234623"/>
                  </a:lnTo>
                  <a:lnTo>
                    <a:pt x="462914" y="289276"/>
                  </a:lnTo>
                  <a:lnTo>
                    <a:pt x="445252" y="337483"/>
                  </a:lnTo>
                  <a:lnTo>
                    <a:pt x="417099" y="380889"/>
                  </a:lnTo>
                  <a:lnTo>
                    <a:pt x="381743" y="416239"/>
                  </a:lnTo>
                  <a:lnTo>
                    <a:pt x="338330" y="444354"/>
                  </a:lnTo>
                  <a:lnTo>
                    <a:pt x="290114" y="462045"/>
                  </a:lnTo>
                  <a:lnTo>
                    <a:pt x="235486" y="468458"/>
                  </a:lnTo>
                  <a:lnTo>
                    <a:pt x="180824" y="462045"/>
                  </a:lnTo>
                  <a:lnTo>
                    <a:pt x="130997" y="444354"/>
                  </a:lnTo>
                  <a:lnTo>
                    <a:pt x="86794" y="416239"/>
                  </a:lnTo>
                  <a:lnTo>
                    <a:pt x="52227" y="380889"/>
                  </a:lnTo>
                  <a:lnTo>
                    <a:pt x="24107" y="337483"/>
                  </a:lnTo>
                  <a:lnTo>
                    <a:pt x="6413" y="289276"/>
                  </a:lnTo>
                  <a:lnTo>
                    <a:pt x="0" y="234623"/>
                  </a:lnTo>
                  <a:lnTo>
                    <a:pt x="6413" y="179971"/>
                  </a:lnTo>
                  <a:lnTo>
                    <a:pt x="24107" y="131764"/>
                  </a:lnTo>
                  <a:lnTo>
                    <a:pt x="52227" y="87568"/>
                  </a:lnTo>
                  <a:lnTo>
                    <a:pt x="86794" y="53008"/>
                  </a:lnTo>
                  <a:lnTo>
                    <a:pt x="130997" y="24103"/>
                  </a:lnTo>
                  <a:lnTo>
                    <a:pt x="180824" y="6412"/>
                  </a:lnTo>
                  <a:lnTo>
                    <a:pt x="23548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9126" y="4899269"/>
              <a:ext cx="484630" cy="48375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45247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4" y="0"/>
                  </a:moveTo>
                  <a:lnTo>
                    <a:pt x="179212" y="6412"/>
                  </a:lnTo>
                  <a:lnTo>
                    <a:pt x="130997" y="24103"/>
                  </a:lnTo>
                  <a:lnTo>
                    <a:pt x="87616" y="53008"/>
                  </a:lnTo>
                  <a:lnTo>
                    <a:pt x="52227" y="87568"/>
                  </a:lnTo>
                  <a:lnTo>
                    <a:pt x="24107" y="131764"/>
                  </a:lnTo>
                  <a:lnTo>
                    <a:pt x="6413" y="179971"/>
                  </a:lnTo>
                  <a:lnTo>
                    <a:pt x="0" y="234623"/>
                  </a:lnTo>
                  <a:lnTo>
                    <a:pt x="6413" y="289276"/>
                  </a:lnTo>
                  <a:lnTo>
                    <a:pt x="24107" y="337483"/>
                  </a:lnTo>
                  <a:lnTo>
                    <a:pt x="52227" y="380889"/>
                  </a:lnTo>
                  <a:lnTo>
                    <a:pt x="87616" y="416239"/>
                  </a:lnTo>
                  <a:lnTo>
                    <a:pt x="130997" y="444354"/>
                  </a:lnTo>
                  <a:lnTo>
                    <a:pt x="179212" y="462045"/>
                  </a:lnTo>
                  <a:lnTo>
                    <a:pt x="233874" y="468458"/>
                  </a:lnTo>
                  <a:lnTo>
                    <a:pt x="288536" y="462045"/>
                  </a:lnTo>
                  <a:lnTo>
                    <a:pt x="335929" y="444354"/>
                  </a:lnTo>
                  <a:lnTo>
                    <a:pt x="380132" y="416239"/>
                  </a:lnTo>
                  <a:lnTo>
                    <a:pt x="414600" y="380889"/>
                  </a:lnTo>
                  <a:lnTo>
                    <a:pt x="442884" y="337483"/>
                  </a:lnTo>
                  <a:lnTo>
                    <a:pt x="460644" y="289276"/>
                  </a:lnTo>
                  <a:lnTo>
                    <a:pt x="466893" y="234623"/>
                  </a:lnTo>
                  <a:lnTo>
                    <a:pt x="460644" y="179971"/>
                  </a:lnTo>
                  <a:lnTo>
                    <a:pt x="442884" y="131764"/>
                  </a:lnTo>
                  <a:lnTo>
                    <a:pt x="414600" y="87568"/>
                  </a:lnTo>
                  <a:lnTo>
                    <a:pt x="380132" y="53008"/>
                  </a:lnTo>
                  <a:lnTo>
                    <a:pt x="335929" y="24103"/>
                  </a:lnTo>
                  <a:lnTo>
                    <a:pt x="288536" y="6412"/>
                  </a:lnTo>
                  <a:lnTo>
                    <a:pt x="233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45247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233874" y="0"/>
                  </a:moveTo>
                  <a:lnTo>
                    <a:pt x="288536" y="6412"/>
                  </a:lnTo>
                  <a:lnTo>
                    <a:pt x="335929" y="24103"/>
                  </a:lnTo>
                  <a:lnTo>
                    <a:pt x="380132" y="53008"/>
                  </a:lnTo>
                  <a:lnTo>
                    <a:pt x="414600" y="87568"/>
                  </a:lnTo>
                  <a:lnTo>
                    <a:pt x="442884" y="131764"/>
                  </a:lnTo>
                  <a:lnTo>
                    <a:pt x="460644" y="179971"/>
                  </a:lnTo>
                  <a:lnTo>
                    <a:pt x="466893" y="234623"/>
                  </a:lnTo>
                  <a:lnTo>
                    <a:pt x="460644" y="289276"/>
                  </a:lnTo>
                  <a:lnTo>
                    <a:pt x="442884" y="337483"/>
                  </a:lnTo>
                  <a:lnTo>
                    <a:pt x="414600" y="380889"/>
                  </a:lnTo>
                  <a:lnTo>
                    <a:pt x="380132" y="416239"/>
                  </a:lnTo>
                  <a:lnTo>
                    <a:pt x="335929" y="444354"/>
                  </a:lnTo>
                  <a:lnTo>
                    <a:pt x="288536" y="462045"/>
                  </a:lnTo>
                  <a:lnTo>
                    <a:pt x="233874" y="468458"/>
                  </a:lnTo>
                  <a:lnTo>
                    <a:pt x="179212" y="462045"/>
                  </a:lnTo>
                  <a:lnTo>
                    <a:pt x="130997" y="444354"/>
                  </a:lnTo>
                  <a:lnTo>
                    <a:pt x="87616" y="416239"/>
                  </a:lnTo>
                  <a:lnTo>
                    <a:pt x="52227" y="380889"/>
                  </a:lnTo>
                  <a:lnTo>
                    <a:pt x="24107" y="337483"/>
                  </a:lnTo>
                  <a:lnTo>
                    <a:pt x="6413" y="289276"/>
                  </a:lnTo>
                  <a:lnTo>
                    <a:pt x="0" y="234623"/>
                  </a:lnTo>
                  <a:lnTo>
                    <a:pt x="6413" y="179971"/>
                  </a:lnTo>
                  <a:lnTo>
                    <a:pt x="24107" y="131764"/>
                  </a:lnTo>
                  <a:lnTo>
                    <a:pt x="52227" y="87568"/>
                  </a:lnTo>
                  <a:lnTo>
                    <a:pt x="87616" y="53008"/>
                  </a:lnTo>
                  <a:lnTo>
                    <a:pt x="130997" y="24103"/>
                  </a:lnTo>
                  <a:lnTo>
                    <a:pt x="179212" y="6412"/>
                  </a:lnTo>
                  <a:lnTo>
                    <a:pt x="23387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33604" y="4906903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60" h="468629">
                  <a:moveTo>
                    <a:pt x="467025" y="234656"/>
                  </a:moveTo>
                  <a:lnTo>
                    <a:pt x="460447" y="289308"/>
                  </a:lnTo>
                </a:path>
                <a:path w="467360" h="468629">
                  <a:moveTo>
                    <a:pt x="460447" y="289308"/>
                  </a:moveTo>
                  <a:lnTo>
                    <a:pt x="442687" y="337516"/>
                  </a:lnTo>
                </a:path>
                <a:path w="467360" h="468629">
                  <a:moveTo>
                    <a:pt x="442687" y="337516"/>
                  </a:moveTo>
                  <a:lnTo>
                    <a:pt x="414731" y="380889"/>
                  </a:lnTo>
                </a:path>
                <a:path w="467360" h="468629">
                  <a:moveTo>
                    <a:pt x="414731" y="380889"/>
                  </a:moveTo>
                  <a:lnTo>
                    <a:pt x="380132" y="416239"/>
                  </a:lnTo>
                </a:path>
                <a:path w="467360" h="468629">
                  <a:moveTo>
                    <a:pt x="380132" y="416239"/>
                  </a:moveTo>
                  <a:lnTo>
                    <a:pt x="335929" y="444387"/>
                  </a:lnTo>
                </a:path>
                <a:path w="467360" h="468629">
                  <a:moveTo>
                    <a:pt x="335929" y="444387"/>
                  </a:moveTo>
                  <a:lnTo>
                    <a:pt x="288503" y="462045"/>
                  </a:lnTo>
                </a:path>
                <a:path w="467360" h="468629">
                  <a:moveTo>
                    <a:pt x="288503" y="462045"/>
                  </a:moveTo>
                  <a:lnTo>
                    <a:pt x="233874" y="468491"/>
                  </a:lnTo>
                </a:path>
                <a:path w="467360" h="468629">
                  <a:moveTo>
                    <a:pt x="233874" y="468491"/>
                  </a:moveTo>
                  <a:lnTo>
                    <a:pt x="179212" y="462045"/>
                  </a:lnTo>
                </a:path>
                <a:path w="467360" h="468629">
                  <a:moveTo>
                    <a:pt x="179212" y="462045"/>
                  </a:moveTo>
                  <a:lnTo>
                    <a:pt x="130997" y="444387"/>
                  </a:lnTo>
                </a:path>
                <a:path w="467360" h="468629">
                  <a:moveTo>
                    <a:pt x="130997" y="444387"/>
                  </a:moveTo>
                  <a:lnTo>
                    <a:pt x="87583" y="416239"/>
                  </a:lnTo>
                </a:path>
                <a:path w="467360" h="468629">
                  <a:moveTo>
                    <a:pt x="87583" y="416239"/>
                  </a:moveTo>
                  <a:lnTo>
                    <a:pt x="52227" y="380889"/>
                  </a:lnTo>
                </a:path>
                <a:path w="467360" h="468629">
                  <a:moveTo>
                    <a:pt x="52227" y="380889"/>
                  </a:moveTo>
                  <a:lnTo>
                    <a:pt x="24107" y="337516"/>
                  </a:lnTo>
                </a:path>
                <a:path w="467360" h="468629">
                  <a:moveTo>
                    <a:pt x="24107" y="337516"/>
                  </a:moveTo>
                  <a:lnTo>
                    <a:pt x="6413" y="289308"/>
                  </a:lnTo>
                </a:path>
                <a:path w="467360" h="468629">
                  <a:moveTo>
                    <a:pt x="6413" y="289308"/>
                  </a:moveTo>
                  <a:lnTo>
                    <a:pt x="0" y="234656"/>
                  </a:lnTo>
                </a:path>
                <a:path w="467360" h="468629">
                  <a:moveTo>
                    <a:pt x="0" y="234656"/>
                  </a:moveTo>
                  <a:lnTo>
                    <a:pt x="6413" y="180004"/>
                  </a:lnTo>
                </a:path>
                <a:path w="467360" h="468629">
                  <a:moveTo>
                    <a:pt x="6413" y="180004"/>
                  </a:moveTo>
                  <a:lnTo>
                    <a:pt x="24107" y="131797"/>
                  </a:lnTo>
                </a:path>
                <a:path w="467360" h="468629">
                  <a:moveTo>
                    <a:pt x="24107" y="131797"/>
                  </a:moveTo>
                  <a:lnTo>
                    <a:pt x="52227" y="87601"/>
                  </a:lnTo>
                </a:path>
                <a:path w="467360" h="468629">
                  <a:moveTo>
                    <a:pt x="52227" y="87601"/>
                  </a:moveTo>
                  <a:lnTo>
                    <a:pt x="87583" y="53041"/>
                  </a:lnTo>
                </a:path>
                <a:path w="467360" h="468629">
                  <a:moveTo>
                    <a:pt x="87583" y="53041"/>
                  </a:moveTo>
                  <a:lnTo>
                    <a:pt x="130997" y="24103"/>
                  </a:lnTo>
                </a:path>
                <a:path w="467360" h="468629">
                  <a:moveTo>
                    <a:pt x="130997" y="24103"/>
                  </a:moveTo>
                  <a:lnTo>
                    <a:pt x="179212" y="6445"/>
                  </a:lnTo>
                </a:path>
                <a:path w="467360" h="468629">
                  <a:moveTo>
                    <a:pt x="179212" y="6445"/>
                  </a:moveTo>
                  <a:lnTo>
                    <a:pt x="233874" y="0"/>
                  </a:lnTo>
                </a:path>
                <a:path w="467360" h="468629">
                  <a:moveTo>
                    <a:pt x="233874" y="0"/>
                  </a:moveTo>
                  <a:lnTo>
                    <a:pt x="288503" y="6445"/>
                  </a:lnTo>
                </a:path>
                <a:path w="467360" h="468629">
                  <a:moveTo>
                    <a:pt x="288503" y="6445"/>
                  </a:moveTo>
                  <a:lnTo>
                    <a:pt x="335929" y="24103"/>
                  </a:lnTo>
                </a:path>
                <a:path w="467360" h="468629">
                  <a:moveTo>
                    <a:pt x="335929" y="24103"/>
                  </a:moveTo>
                  <a:lnTo>
                    <a:pt x="380132" y="53041"/>
                  </a:lnTo>
                </a:path>
                <a:path w="467360" h="468629">
                  <a:moveTo>
                    <a:pt x="380132" y="53041"/>
                  </a:moveTo>
                  <a:lnTo>
                    <a:pt x="414731" y="87601"/>
                  </a:lnTo>
                </a:path>
                <a:path w="467360" h="468629">
                  <a:moveTo>
                    <a:pt x="414731" y="87601"/>
                  </a:moveTo>
                  <a:lnTo>
                    <a:pt x="442687" y="131797"/>
                  </a:lnTo>
                </a:path>
                <a:path w="467360" h="468629">
                  <a:moveTo>
                    <a:pt x="442687" y="131797"/>
                  </a:moveTo>
                  <a:lnTo>
                    <a:pt x="460447" y="180004"/>
                  </a:lnTo>
                </a:path>
                <a:path w="467360" h="468629">
                  <a:moveTo>
                    <a:pt x="460447" y="180004"/>
                  </a:moveTo>
                  <a:lnTo>
                    <a:pt x="467025" y="234656"/>
                  </a:lnTo>
                </a:path>
              </a:pathLst>
            </a:custGeom>
            <a:ln w="15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3248" y="5842770"/>
            <a:ext cx="1140133" cy="18620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42519" y="1280314"/>
            <a:ext cx="121942" cy="18612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42519" y="2536793"/>
            <a:ext cx="121942" cy="18644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42519" y="3795309"/>
            <a:ext cx="121942" cy="18618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42519" y="5052050"/>
            <a:ext cx="121942" cy="1862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500513" y="5052050"/>
            <a:ext cx="122774" cy="18621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59329" y="5052050"/>
            <a:ext cx="121952" cy="18621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415744" y="5052050"/>
            <a:ext cx="122555" cy="186690"/>
            <a:chOff x="5415744" y="5052050"/>
            <a:chExt cx="122555" cy="186690"/>
          </a:xfrm>
        </p:grpSpPr>
        <p:sp>
          <p:nvSpPr>
            <p:cNvPr id="35" name="object 35"/>
            <p:cNvSpPr/>
            <p:nvPr/>
          </p:nvSpPr>
          <p:spPr>
            <a:xfrm>
              <a:off x="5418046" y="5054353"/>
              <a:ext cx="117475" cy="181610"/>
            </a:xfrm>
            <a:custGeom>
              <a:avLst/>
              <a:gdLst/>
              <a:ahLst/>
              <a:cxnLst/>
              <a:rect l="l" t="t" r="r" b="b"/>
              <a:pathLst>
                <a:path w="117475" h="181610">
                  <a:moveTo>
                    <a:pt x="65087" y="0"/>
                  </a:moveTo>
                  <a:lnTo>
                    <a:pt x="19273" y="20091"/>
                  </a:lnTo>
                  <a:lnTo>
                    <a:pt x="1611" y="63498"/>
                  </a:lnTo>
                  <a:lnTo>
                    <a:pt x="0" y="96447"/>
                  </a:lnTo>
                  <a:lnTo>
                    <a:pt x="1519" y="122951"/>
                  </a:lnTo>
                  <a:lnTo>
                    <a:pt x="1611" y="124562"/>
                  </a:lnTo>
                  <a:lnTo>
                    <a:pt x="16872" y="162345"/>
                  </a:lnTo>
                  <a:lnTo>
                    <a:pt x="62686" y="181615"/>
                  </a:lnTo>
                  <a:lnTo>
                    <a:pt x="73934" y="181615"/>
                  </a:lnTo>
                  <a:lnTo>
                    <a:pt x="82781" y="180004"/>
                  </a:lnTo>
                  <a:lnTo>
                    <a:pt x="91629" y="175203"/>
                  </a:lnTo>
                  <a:lnTo>
                    <a:pt x="104040" y="164746"/>
                  </a:lnTo>
                  <a:lnTo>
                    <a:pt x="62686" y="164746"/>
                  </a:lnTo>
                  <a:lnTo>
                    <a:pt x="43380" y="159912"/>
                  </a:lnTo>
                  <a:lnTo>
                    <a:pt x="30521" y="142253"/>
                  </a:lnTo>
                  <a:lnTo>
                    <a:pt x="25719" y="120550"/>
                  </a:lnTo>
                  <a:lnTo>
                    <a:pt x="25719" y="109304"/>
                  </a:lnTo>
                  <a:lnTo>
                    <a:pt x="30521" y="100459"/>
                  </a:lnTo>
                  <a:lnTo>
                    <a:pt x="40979" y="90002"/>
                  </a:lnTo>
                  <a:lnTo>
                    <a:pt x="44202" y="87601"/>
                  </a:lnTo>
                  <a:lnTo>
                    <a:pt x="21706" y="87601"/>
                  </a:lnTo>
                  <a:lnTo>
                    <a:pt x="23318" y="63498"/>
                  </a:lnTo>
                  <a:lnTo>
                    <a:pt x="28120" y="45806"/>
                  </a:lnTo>
                  <a:lnTo>
                    <a:pt x="34566" y="32949"/>
                  </a:lnTo>
                  <a:lnTo>
                    <a:pt x="45814" y="24136"/>
                  </a:lnTo>
                  <a:lnTo>
                    <a:pt x="49827" y="20091"/>
                  </a:lnTo>
                  <a:lnTo>
                    <a:pt x="56240" y="17691"/>
                  </a:lnTo>
                  <a:lnTo>
                    <a:pt x="104105" y="17691"/>
                  </a:lnTo>
                  <a:lnTo>
                    <a:pt x="89195" y="4833"/>
                  </a:lnTo>
                  <a:lnTo>
                    <a:pt x="65087" y="0"/>
                  </a:lnTo>
                  <a:close/>
                </a:path>
                <a:path w="117475" h="181610">
                  <a:moveTo>
                    <a:pt x="104761" y="83589"/>
                  </a:moveTo>
                  <a:lnTo>
                    <a:pt x="61075" y="83589"/>
                  </a:lnTo>
                  <a:lnTo>
                    <a:pt x="77947" y="87601"/>
                  </a:lnTo>
                  <a:lnTo>
                    <a:pt x="91629" y="100459"/>
                  </a:lnTo>
                  <a:lnTo>
                    <a:pt x="95641" y="122951"/>
                  </a:lnTo>
                  <a:lnTo>
                    <a:pt x="95641" y="133408"/>
                  </a:lnTo>
                  <a:lnTo>
                    <a:pt x="91629" y="144654"/>
                  </a:lnTo>
                  <a:lnTo>
                    <a:pt x="85182" y="153500"/>
                  </a:lnTo>
                  <a:lnTo>
                    <a:pt x="77947" y="159912"/>
                  </a:lnTo>
                  <a:lnTo>
                    <a:pt x="71533" y="164746"/>
                  </a:lnTo>
                  <a:lnTo>
                    <a:pt x="104040" y="164746"/>
                  </a:lnTo>
                  <a:lnTo>
                    <a:pt x="106889" y="162345"/>
                  </a:lnTo>
                  <a:lnTo>
                    <a:pt x="115736" y="142253"/>
                  </a:lnTo>
                  <a:lnTo>
                    <a:pt x="117348" y="120550"/>
                  </a:lnTo>
                  <a:lnTo>
                    <a:pt x="113302" y="98847"/>
                  </a:lnTo>
                  <a:lnTo>
                    <a:pt x="104761" y="83589"/>
                  </a:lnTo>
                  <a:close/>
                </a:path>
                <a:path w="117475" h="181610">
                  <a:moveTo>
                    <a:pt x="65087" y="63498"/>
                  </a:moveTo>
                  <a:lnTo>
                    <a:pt x="49827" y="65898"/>
                  </a:lnTo>
                  <a:lnTo>
                    <a:pt x="34566" y="74744"/>
                  </a:lnTo>
                  <a:lnTo>
                    <a:pt x="21706" y="87601"/>
                  </a:lnTo>
                  <a:lnTo>
                    <a:pt x="44202" y="87601"/>
                  </a:lnTo>
                  <a:lnTo>
                    <a:pt x="47426" y="85201"/>
                  </a:lnTo>
                  <a:lnTo>
                    <a:pt x="54661" y="83589"/>
                  </a:lnTo>
                  <a:lnTo>
                    <a:pt x="104761" y="83589"/>
                  </a:lnTo>
                  <a:lnTo>
                    <a:pt x="102054" y="78755"/>
                  </a:lnTo>
                  <a:lnTo>
                    <a:pt x="85182" y="68331"/>
                  </a:lnTo>
                  <a:lnTo>
                    <a:pt x="65087" y="63498"/>
                  </a:lnTo>
                  <a:close/>
                </a:path>
                <a:path w="117475" h="181610">
                  <a:moveTo>
                    <a:pt x="104105" y="17691"/>
                  </a:moveTo>
                  <a:lnTo>
                    <a:pt x="62686" y="17691"/>
                  </a:lnTo>
                  <a:lnTo>
                    <a:pt x="71533" y="20091"/>
                  </a:lnTo>
                  <a:lnTo>
                    <a:pt x="77947" y="21703"/>
                  </a:lnTo>
                  <a:lnTo>
                    <a:pt x="85182" y="26536"/>
                  </a:lnTo>
                  <a:lnTo>
                    <a:pt x="89195" y="30548"/>
                  </a:lnTo>
                  <a:lnTo>
                    <a:pt x="91629" y="36993"/>
                  </a:lnTo>
                  <a:lnTo>
                    <a:pt x="93207" y="45806"/>
                  </a:lnTo>
                  <a:lnTo>
                    <a:pt x="115736" y="44195"/>
                  </a:lnTo>
                  <a:lnTo>
                    <a:pt x="106889" y="20091"/>
                  </a:lnTo>
                  <a:lnTo>
                    <a:pt x="104105" y="176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18046" y="5054353"/>
              <a:ext cx="117475" cy="181610"/>
            </a:xfrm>
            <a:custGeom>
              <a:avLst/>
              <a:gdLst/>
              <a:ahLst/>
              <a:cxnLst/>
              <a:rect l="l" t="t" r="r" b="b"/>
              <a:pathLst>
                <a:path w="117475" h="181610">
                  <a:moveTo>
                    <a:pt x="54661" y="83589"/>
                  </a:moveTo>
                  <a:lnTo>
                    <a:pt x="47426" y="85201"/>
                  </a:lnTo>
                  <a:lnTo>
                    <a:pt x="40979" y="90002"/>
                  </a:lnTo>
                  <a:lnTo>
                    <a:pt x="30521" y="100459"/>
                  </a:lnTo>
                  <a:lnTo>
                    <a:pt x="25719" y="109304"/>
                  </a:lnTo>
                  <a:lnTo>
                    <a:pt x="25719" y="120550"/>
                  </a:lnTo>
                  <a:lnTo>
                    <a:pt x="30521" y="142253"/>
                  </a:lnTo>
                  <a:lnTo>
                    <a:pt x="43380" y="159912"/>
                  </a:lnTo>
                  <a:lnTo>
                    <a:pt x="62686" y="164746"/>
                  </a:lnTo>
                  <a:lnTo>
                    <a:pt x="71533" y="164746"/>
                  </a:lnTo>
                  <a:lnTo>
                    <a:pt x="77947" y="159912"/>
                  </a:lnTo>
                  <a:lnTo>
                    <a:pt x="85182" y="153500"/>
                  </a:lnTo>
                  <a:lnTo>
                    <a:pt x="91629" y="144654"/>
                  </a:lnTo>
                  <a:lnTo>
                    <a:pt x="95641" y="133408"/>
                  </a:lnTo>
                  <a:lnTo>
                    <a:pt x="95641" y="122951"/>
                  </a:lnTo>
                  <a:lnTo>
                    <a:pt x="91629" y="100459"/>
                  </a:lnTo>
                  <a:lnTo>
                    <a:pt x="77947" y="87601"/>
                  </a:lnTo>
                  <a:lnTo>
                    <a:pt x="61075" y="83589"/>
                  </a:lnTo>
                  <a:lnTo>
                    <a:pt x="54661" y="83589"/>
                  </a:lnTo>
                  <a:close/>
                </a:path>
                <a:path w="117475" h="181610">
                  <a:moveTo>
                    <a:pt x="65087" y="0"/>
                  </a:moveTo>
                  <a:lnTo>
                    <a:pt x="89195" y="4833"/>
                  </a:lnTo>
                  <a:lnTo>
                    <a:pt x="106889" y="20091"/>
                  </a:lnTo>
                  <a:lnTo>
                    <a:pt x="115736" y="44195"/>
                  </a:lnTo>
                  <a:lnTo>
                    <a:pt x="93207" y="45806"/>
                  </a:lnTo>
                  <a:lnTo>
                    <a:pt x="91629" y="36993"/>
                  </a:lnTo>
                  <a:lnTo>
                    <a:pt x="89195" y="30548"/>
                  </a:lnTo>
                  <a:lnTo>
                    <a:pt x="85182" y="26536"/>
                  </a:lnTo>
                  <a:lnTo>
                    <a:pt x="77947" y="21703"/>
                  </a:lnTo>
                  <a:lnTo>
                    <a:pt x="71533" y="20091"/>
                  </a:lnTo>
                  <a:lnTo>
                    <a:pt x="62686" y="17691"/>
                  </a:lnTo>
                  <a:lnTo>
                    <a:pt x="56240" y="17691"/>
                  </a:lnTo>
                  <a:lnTo>
                    <a:pt x="49827" y="20091"/>
                  </a:lnTo>
                  <a:lnTo>
                    <a:pt x="45814" y="24136"/>
                  </a:lnTo>
                  <a:lnTo>
                    <a:pt x="34566" y="32949"/>
                  </a:lnTo>
                  <a:lnTo>
                    <a:pt x="28120" y="45806"/>
                  </a:lnTo>
                  <a:lnTo>
                    <a:pt x="23318" y="63498"/>
                  </a:lnTo>
                  <a:lnTo>
                    <a:pt x="21706" y="87601"/>
                  </a:lnTo>
                  <a:lnTo>
                    <a:pt x="34566" y="74744"/>
                  </a:lnTo>
                  <a:lnTo>
                    <a:pt x="49827" y="65898"/>
                  </a:lnTo>
                  <a:lnTo>
                    <a:pt x="102054" y="78755"/>
                  </a:lnTo>
                  <a:lnTo>
                    <a:pt x="117348" y="120550"/>
                  </a:lnTo>
                  <a:lnTo>
                    <a:pt x="115736" y="142253"/>
                  </a:lnTo>
                  <a:lnTo>
                    <a:pt x="106889" y="162345"/>
                  </a:lnTo>
                  <a:lnTo>
                    <a:pt x="91629" y="175203"/>
                  </a:lnTo>
                  <a:lnTo>
                    <a:pt x="82781" y="180004"/>
                  </a:lnTo>
                  <a:lnTo>
                    <a:pt x="73934" y="181615"/>
                  </a:lnTo>
                  <a:lnTo>
                    <a:pt x="62686" y="181615"/>
                  </a:lnTo>
                  <a:lnTo>
                    <a:pt x="16872" y="162345"/>
                  </a:lnTo>
                  <a:lnTo>
                    <a:pt x="1611" y="124562"/>
                  </a:lnTo>
                  <a:lnTo>
                    <a:pt x="0" y="96447"/>
                  </a:lnTo>
                  <a:lnTo>
                    <a:pt x="1611" y="63498"/>
                  </a:lnTo>
                  <a:lnTo>
                    <a:pt x="8024" y="39394"/>
                  </a:lnTo>
                  <a:lnTo>
                    <a:pt x="19273" y="20091"/>
                  </a:lnTo>
                  <a:lnTo>
                    <a:pt x="32132" y="8845"/>
                  </a:lnTo>
                  <a:lnTo>
                    <a:pt x="47426" y="2433"/>
                  </a:lnTo>
                  <a:lnTo>
                    <a:pt x="65087" y="0"/>
                  </a:lnTo>
                  <a:close/>
                </a:path>
              </a:pathLst>
            </a:custGeom>
            <a:ln w="4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184687" y="4899269"/>
            <a:ext cx="488950" cy="490220"/>
            <a:chOff x="6184687" y="4899269"/>
            <a:chExt cx="488950" cy="490220"/>
          </a:xfrm>
        </p:grpSpPr>
        <p:sp>
          <p:nvSpPr>
            <p:cNvPr id="38" name="object 38"/>
            <p:cNvSpPr/>
            <p:nvPr/>
          </p:nvSpPr>
          <p:spPr>
            <a:xfrm>
              <a:off x="6204162" y="4918577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29">
                  <a:moveTo>
                    <a:pt x="232854" y="0"/>
                  </a:moveTo>
                  <a:lnTo>
                    <a:pt x="178258" y="6412"/>
                  </a:lnTo>
                  <a:lnTo>
                    <a:pt x="130898" y="24103"/>
                  </a:lnTo>
                  <a:lnTo>
                    <a:pt x="86827" y="53008"/>
                  </a:lnTo>
                  <a:lnTo>
                    <a:pt x="52293" y="87568"/>
                  </a:lnTo>
                  <a:lnTo>
                    <a:pt x="23351" y="131764"/>
                  </a:lnTo>
                  <a:lnTo>
                    <a:pt x="6248" y="179971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3351" y="337483"/>
                  </a:lnTo>
                  <a:lnTo>
                    <a:pt x="52293" y="380889"/>
                  </a:lnTo>
                  <a:lnTo>
                    <a:pt x="86827" y="416239"/>
                  </a:lnTo>
                  <a:lnTo>
                    <a:pt x="130898" y="444354"/>
                  </a:lnTo>
                  <a:lnTo>
                    <a:pt x="178258" y="462045"/>
                  </a:lnTo>
                  <a:lnTo>
                    <a:pt x="232854" y="468458"/>
                  </a:lnTo>
                  <a:lnTo>
                    <a:pt x="287779" y="462045"/>
                  </a:lnTo>
                  <a:lnTo>
                    <a:pt x="335797" y="444354"/>
                  </a:lnTo>
                  <a:lnTo>
                    <a:pt x="379211" y="416239"/>
                  </a:lnTo>
                  <a:lnTo>
                    <a:pt x="414731" y="380889"/>
                  </a:lnTo>
                  <a:lnTo>
                    <a:pt x="442687" y="337483"/>
                  </a:lnTo>
                  <a:lnTo>
                    <a:pt x="460447" y="289276"/>
                  </a:lnTo>
                  <a:lnTo>
                    <a:pt x="466696" y="234623"/>
                  </a:lnTo>
                  <a:lnTo>
                    <a:pt x="460447" y="179971"/>
                  </a:lnTo>
                  <a:lnTo>
                    <a:pt x="442687" y="131764"/>
                  </a:lnTo>
                  <a:lnTo>
                    <a:pt x="414731" y="87568"/>
                  </a:lnTo>
                  <a:lnTo>
                    <a:pt x="379211" y="53008"/>
                  </a:lnTo>
                  <a:lnTo>
                    <a:pt x="335797" y="24103"/>
                  </a:lnTo>
                  <a:lnTo>
                    <a:pt x="287779" y="6412"/>
                  </a:lnTo>
                  <a:lnTo>
                    <a:pt x="232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04162" y="4918577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29">
                  <a:moveTo>
                    <a:pt x="232854" y="0"/>
                  </a:moveTo>
                  <a:lnTo>
                    <a:pt x="287779" y="6412"/>
                  </a:lnTo>
                  <a:lnTo>
                    <a:pt x="335797" y="24103"/>
                  </a:lnTo>
                  <a:lnTo>
                    <a:pt x="379211" y="53008"/>
                  </a:lnTo>
                  <a:lnTo>
                    <a:pt x="414731" y="87568"/>
                  </a:lnTo>
                  <a:lnTo>
                    <a:pt x="442687" y="131764"/>
                  </a:lnTo>
                  <a:lnTo>
                    <a:pt x="460447" y="179971"/>
                  </a:lnTo>
                  <a:lnTo>
                    <a:pt x="466696" y="234623"/>
                  </a:lnTo>
                  <a:lnTo>
                    <a:pt x="460447" y="289276"/>
                  </a:lnTo>
                  <a:lnTo>
                    <a:pt x="442687" y="337483"/>
                  </a:lnTo>
                  <a:lnTo>
                    <a:pt x="414731" y="380889"/>
                  </a:lnTo>
                  <a:lnTo>
                    <a:pt x="379211" y="416239"/>
                  </a:lnTo>
                  <a:lnTo>
                    <a:pt x="335797" y="444354"/>
                  </a:lnTo>
                  <a:lnTo>
                    <a:pt x="287779" y="462045"/>
                  </a:lnTo>
                  <a:lnTo>
                    <a:pt x="232854" y="468458"/>
                  </a:lnTo>
                  <a:lnTo>
                    <a:pt x="178258" y="462045"/>
                  </a:lnTo>
                  <a:lnTo>
                    <a:pt x="130898" y="444354"/>
                  </a:lnTo>
                  <a:lnTo>
                    <a:pt x="86827" y="416239"/>
                  </a:lnTo>
                  <a:lnTo>
                    <a:pt x="52293" y="380889"/>
                  </a:lnTo>
                  <a:lnTo>
                    <a:pt x="23351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79971"/>
                  </a:lnTo>
                  <a:lnTo>
                    <a:pt x="23351" y="131764"/>
                  </a:lnTo>
                  <a:lnTo>
                    <a:pt x="52293" y="87568"/>
                  </a:lnTo>
                  <a:lnTo>
                    <a:pt x="86827" y="53008"/>
                  </a:lnTo>
                  <a:lnTo>
                    <a:pt x="130898" y="24103"/>
                  </a:lnTo>
                  <a:lnTo>
                    <a:pt x="178258" y="6412"/>
                  </a:lnTo>
                  <a:lnTo>
                    <a:pt x="23285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4687" y="4899269"/>
              <a:ext cx="482295" cy="483758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7142746" y="4899269"/>
            <a:ext cx="489584" cy="490220"/>
            <a:chOff x="7142746" y="4899269"/>
            <a:chExt cx="489584" cy="490220"/>
          </a:xfrm>
        </p:grpSpPr>
        <p:sp>
          <p:nvSpPr>
            <p:cNvPr id="42" name="object 42"/>
            <p:cNvSpPr/>
            <p:nvPr/>
          </p:nvSpPr>
          <p:spPr>
            <a:xfrm>
              <a:off x="7162222" y="4918577"/>
              <a:ext cx="467995" cy="468630"/>
            </a:xfrm>
            <a:custGeom>
              <a:avLst/>
              <a:gdLst/>
              <a:ahLst/>
              <a:cxnLst/>
              <a:rect l="l" t="t" r="r" b="b"/>
              <a:pathLst>
                <a:path w="467995" h="468629">
                  <a:moveTo>
                    <a:pt x="233841" y="0"/>
                  </a:moveTo>
                  <a:lnTo>
                    <a:pt x="178916" y="6412"/>
                  </a:lnTo>
                  <a:lnTo>
                    <a:pt x="130898" y="24103"/>
                  </a:lnTo>
                  <a:lnTo>
                    <a:pt x="87485" y="53008"/>
                  </a:lnTo>
                  <a:lnTo>
                    <a:pt x="51964" y="87568"/>
                  </a:lnTo>
                  <a:lnTo>
                    <a:pt x="24009" y="131764"/>
                  </a:lnTo>
                  <a:lnTo>
                    <a:pt x="6248" y="179971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4009" y="337483"/>
                  </a:lnTo>
                  <a:lnTo>
                    <a:pt x="51964" y="380889"/>
                  </a:lnTo>
                  <a:lnTo>
                    <a:pt x="87485" y="416239"/>
                  </a:lnTo>
                  <a:lnTo>
                    <a:pt x="130898" y="444354"/>
                  </a:lnTo>
                  <a:lnTo>
                    <a:pt x="178916" y="462045"/>
                  </a:lnTo>
                  <a:lnTo>
                    <a:pt x="233841" y="468458"/>
                  </a:lnTo>
                  <a:lnTo>
                    <a:pt x="288437" y="462045"/>
                  </a:lnTo>
                  <a:lnTo>
                    <a:pt x="336455" y="444354"/>
                  </a:lnTo>
                  <a:lnTo>
                    <a:pt x="379869" y="416239"/>
                  </a:lnTo>
                  <a:lnTo>
                    <a:pt x="414402" y="380889"/>
                  </a:lnTo>
                  <a:lnTo>
                    <a:pt x="443345" y="337483"/>
                  </a:lnTo>
                  <a:lnTo>
                    <a:pt x="460447" y="289276"/>
                  </a:lnTo>
                  <a:lnTo>
                    <a:pt x="467683" y="234623"/>
                  </a:lnTo>
                  <a:lnTo>
                    <a:pt x="460447" y="179971"/>
                  </a:lnTo>
                  <a:lnTo>
                    <a:pt x="443345" y="131764"/>
                  </a:lnTo>
                  <a:lnTo>
                    <a:pt x="414402" y="87568"/>
                  </a:lnTo>
                  <a:lnTo>
                    <a:pt x="379869" y="53008"/>
                  </a:lnTo>
                  <a:lnTo>
                    <a:pt x="336455" y="24103"/>
                  </a:lnTo>
                  <a:lnTo>
                    <a:pt x="288437" y="6412"/>
                  </a:lnTo>
                  <a:lnTo>
                    <a:pt x="233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62222" y="4918577"/>
              <a:ext cx="467995" cy="468630"/>
            </a:xfrm>
            <a:custGeom>
              <a:avLst/>
              <a:gdLst/>
              <a:ahLst/>
              <a:cxnLst/>
              <a:rect l="l" t="t" r="r" b="b"/>
              <a:pathLst>
                <a:path w="467995" h="468629">
                  <a:moveTo>
                    <a:pt x="233841" y="0"/>
                  </a:moveTo>
                  <a:lnTo>
                    <a:pt x="288437" y="6412"/>
                  </a:lnTo>
                  <a:lnTo>
                    <a:pt x="336455" y="24103"/>
                  </a:lnTo>
                  <a:lnTo>
                    <a:pt x="379869" y="53008"/>
                  </a:lnTo>
                  <a:lnTo>
                    <a:pt x="414402" y="87568"/>
                  </a:lnTo>
                  <a:lnTo>
                    <a:pt x="443345" y="131764"/>
                  </a:lnTo>
                  <a:lnTo>
                    <a:pt x="460447" y="179971"/>
                  </a:lnTo>
                  <a:lnTo>
                    <a:pt x="467683" y="234623"/>
                  </a:lnTo>
                  <a:lnTo>
                    <a:pt x="460447" y="289276"/>
                  </a:lnTo>
                  <a:lnTo>
                    <a:pt x="443345" y="337483"/>
                  </a:lnTo>
                  <a:lnTo>
                    <a:pt x="414402" y="380889"/>
                  </a:lnTo>
                  <a:lnTo>
                    <a:pt x="379869" y="416239"/>
                  </a:lnTo>
                  <a:lnTo>
                    <a:pt x="336455" y="444354"/>
                  </a:lnTo>
                  <a:lnTo>
                    <a:pt x="288437" y="462045"/>
                  </a:lnTo>
                  <a:lnTo>
                    <a:pt x="233841" y="468458"/>
                  </a:lnTo>
                  <a:lnTo>
                    <a:pt x="178916" y="462045"/>
                  </a:lnTo>
                  <a:lnTo>
                    <a:pt x="130898" y="444354"/>
                  </a:lnTo>
                  <a:lnTo>
                    <a:pt x="87485" y="416239"/>
                  </a:lnTo>
                  <a:lnTo>
                    <a:pt x="51964" y="380889"/>
                  </a:lnTo>
                  <a:lnTo>
                    <a:pt x="24009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79971"/>
                  </a:lnTo>
                  <a:lnTo>
                    <a:pt x="24009" y="131764"/>
                  </a:lnTo>
                  <a:lnTo>
                    <a:pt x="51964" y="87568"/>
                  </a:lnTo>
                  <a:lnTo>
                    <a:pt x="87485" y="53008"/>
                  </a:lnTo>
                  <a:lnTo>
                    <a:pt x="130898" y="24103"/>
                  </a:lnTo>
                  <a:lnTo>
                    <a:pt x="178916" y="6412"/>
                  </a:lnTo>
                  <a:lnTo>
                    <a:pt x="233841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2746" y="4899269"/>
              <a:ext cx="482953" cy="483758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8101464" y="4899269"/>
            <a:ext cx="488950" cy="490220"/>
            <a:chOff x="8101464" y="4899269"/>
            <a:chExt cx="488950" cy="490220"/>
          </a:xfrm>
        </p:grpSpPr>
        <p:sp>
          <p:nvSpPr>
            <p:cNvPr id="46" name="object 46"/>
            <p:cNvSpPr/>
            <p:nvPr/>
          </p:nvSpPr>
          <p:spPr>
            <a:xfrm>
              <a:off x="8120939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59" h="468629">
                  <a:moveTo>
                    <a:pt x="232854" y="0"/>
                  </a:moveTo>
                  <a:lnTo>
                    <a:pt x="179245" y="6412"/>
                  </a:lnTo>
                  <a:lnTo>
                    <a:pt x="130898" y="24103"/>
                  </a:lnTo>
                  <a:lnTo>
                    <a:pt x="86827" y="53008"/>
                  </a:lnTo>
                  <a:lnTo>
                    <a:pt x="52293" y="87568"/>
                  </a:lnTo>
                  <a:lnTo>
                    <a:pt x="24009" y="131764"/>
                  </a:lnTo>
                  <a:lnTo>
                    <a:pt x="6248" y="179971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4009" y="337483"/>
                  </a:lnTo>
                  <a:lnTo>
                    <a:pt x="52293" y="380889"/>
                  </a:lnTo>
                  <a:lnTo>
                    <a:pt x="86827" y="416239"/>
                  </a:lnTo>
                  <a:lnTo>
                    <a:pt x="130898" y="444354"/>
                  </a:lnTo>
                  <a:lnTo>
                    <a:pt x="179245" y="462045"/>
                  </a:lnTo>
                  <a:lnTo>
                    <a:pt x="232854" y="468458"/>
                  </a:lnTo>
                  <a:lnTo>
                    <a:pt x="287779" y="462045"/>
                  </a:lnTo>
                  <a:lnTo>
                    <a:pt x="335797" y="444354"/>
                  </a:lnTo>
                  <a:lnTo>
                    <a:pt x="379211" y="416239"/>
                  </a:lnTo>
                  <a:lnTo>
                    <a:pt x="414731" y="380889"/>
                  </a:lnTo>
                  <a:lnTo>
                    <a:pt x="442687" y="337483"/>
                  </a:lnTo>
                  <a:lnTo>
                    <a:pt x="460447" y="289276"/>
                  </a:lnTo>
                  <a:lnTo>
                    <a:pt x="467025" y="234623"/>
                  </a:lnTo>
                  <a:lnTo>
                    <a:pt x="460447" y="179971"/>
                  </a:lnTo>
                  <a:lnTo>
                    <a:pt x="442687" y="131764"/>
                  </a:lnTo>
                  <a:lnTo>
                    <a:pt x="414731" y="87568"/>
                  </a:lnTo>
                  <a:lnTo>
                    <a:pt x="379211" y="53008"/>
                  </a:lnTo>
                  <a:lnTo>
                    <a:pt x="335797" y="24103"/>
                  </a:lnTo>
                  <a:lnTo>
                    <a:pt x="287779" y="6412"/>
                  </a:lnTo>
                  <a:lnTo>
                    <a:pt x="232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20939" y="4918577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59" h="468629">
                  <a:moveTo>
                    <a:pt x="232854" y="0"/>
                  </a:moveTo>
                  <a:lnTo>
                    <a:pt x="287779" y="6412"/>
                  </a:lnTo>
                  <a:lnTo>
                    <a:pt x="335797" y="24103"/>
                  </a:lnTo>
                  <a:lnTo>
                    <a:pt x="379211" y="53008"/>
                  </a:lnTo>
                  <a:lnTo>
                    <a:pt x="414731" y="87568"/>
                  </a:lnTo>
                  <a:lnTo>
                    <a:pt x="442687" y="131764"/>
                  </a:lnTo>
                  <a:lnTo>
                    <a:pt x="460447" y="179971"/>
                  </a:lnTo>
                  <a:lnTo>
                    <a:pt x="467025" y="234623"/>
                  </a:lnTo>
                  <a:lnTo>
                    <a:pt x="460447" y="289276"/>
                  </a:lnTo>
                  <a:lnTo>
                    <a:pt x="442687" y="337483"/>
                  </a:lnTo>
                  <a:lnTo>
                    <a:pt x="414731" y="380889"/>
                  </a:lnTo>
                  <a:lnTo>
                    <a:pt x="379211" y="416239"/>
                  </a:lnTo>
                  <a:lnTo>
                    <a:pt x="335797" y="444354"/>
                  </a:lnTo>
                  <a:lnTo>
                    <a:pt x="287779" y="462045"/>
                  </a:lnTo>
                  <a:lnTo>
                    <a:pt x="232854" y="468458"/>
                  </a:lnTo>
                  <a:lnTo>
                    <a:pt x="179245" y="462045"/>
                  </a:lnTo>
                  <a:lnTo>
                    <a:pt x="130898" y="444354"/>
                  </a:lnTo>
                  <a:lnTo>
                    <a:pt x="86827" y="416239"/>
                  </a:lnTo>
                  <a:lnTo>
                    <a:pt x="52293" y="380889"/>
                  </a:lnTo>
                  <a:lnTo>
                    <a:pt x="24009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79971"/>
                  </a:lnTo>
                  <a:lnTo>
                    <a:pt x="24009" y="131764"/>
                  </a:lnTo>
                  <a:lnTo>
                    <a:pt x="52293" y="87568"/>
                  </a:lnTo>
                  <a:lnTo>
                    <a:pt x="86827" y="53008"/>
                  </a:lnTo>
                  <a:lnTo>
                    <a:pt x="130898" y="24103"/>
                  </a:lnTo>
                  <a:lnTo>
                    <a:pt x="179245" y="6412"/>
                  </a:lnTo>
                  <a:lnTo>
                    <a:pt x="23285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01464" y="4899269"/>
              <a:ext cx="482295" cy="483758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9057879" y="4899269"/>
            <a:ext cx="491490" cy="490220"/>
            <a:chOff x="9057879" y="4899269"/>
            <a:chExt cx="491490" cy="490220"/>
          </a:xfrm>
        </p:grpSpPr>
        <p:sp>
          <p:nvSpPr>
            <p:cNvPr id="50" name="object 50"/>
            <p:cNvSpPr/>
            <p:nvPr/>
          </p:nvSpPr>
          <p:spPr>
            <a:xfrm>
              <a:off x="9077354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5486" y="0"/>
                  </a:moveTo>
                  <a:lnTo>
                    <a:pt x="180890" y="6412"/>
                  </a:lnTo>
                  <a:lnTo>
                    <a:pt x="130898" y="24103"/>
                  </a:lnTo>
                  <a:lnTo>
                    <a:pt x="86827" y="53008"/>
                  </a:lnTo>
                  <a:lnTo>
                    <a:pt x="52293" y="87568"/>
                  </a:lnTo>
                  <a:lnTo>
                    <a:pt x="24009" y="131764"/>
                  </a:lnTo>
                  <a:lnTo>
                    <a:pt x="6248" y="179971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4009" y="337483"/>
                  </a:lnTo>
                  <a:lnTo>
                    <a:pt x="52293" y="380889"/>
                  </a:lnTo>
                  <a:lnTo>
                    <a:pt x="86827" y="416239"/>
                  </a:lnTo>
                  <a:lnTo>
                    <a:pt x="130898" y="444354"/>
                  </a:lnTo>
                  <a:lnTo>
                    <a:pt x="180890" y="462045"/>
                  </a:lnTo>
                  <a:lnTo>
                    <a:pt x="235486" y="468458"/>
                  </a:lnTo>
                  <a:lnTo>
                    <a:pt x="290081" y="462045"/>
                  </a:lnTo>
                  <a:lnTo>
                    <a:pt x="338428" y="444354"/>
                  </a:lnTo>
                  <a:lnTo>
                    <a:pt x="381842" y="416239"/>
                  </a:lnTo>
                  <a:lnTo>
                    <a:pt x="417033" y="380889"/>
                  </a:lnTo>
                  <a:lnTo>
                    <a:pt x="445318" y="337483"/>
                  </a:lnTo>
                  <a:lnTo>
                    <a:pt x="462749" y="289276"/>
                  </a:lnTo>
                  <a:lnTo>
                    <a:pt x="469327" y="234623"/>
                  </a:lnTo>
                  <a:lnTo>
                    <a:pt x="462749" y="179971"/>
                  </a:lnTo>
                  <a:lnTo>
                    <a:pt x="445318" y="131764"/>
                  </a:lnTo>
                  <a:lnTo>
                    <a:pt x="417033" y="87568"/>
                  </a:lnTo>
                  <a:lnTo>
                    <a:pt x="381842" y="53008"/>
                  </a:lnTo>
                  <a:lnTo>
                    <a:pt x="338428" y="24103"/>
                  </a:lnTo>
                  <a:lnTo>
                    <a:pt x="290081" y="6412"/>
                  </a:lnTo>
                  <a:lnTo>
                    <a:pt x="2354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077354" y="4918577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5486" y="0"/>
                  </a:moveTo>
                  <a:lnTo>
                    <a:pt x="290081" y="6412"/>
                  </a:lnTo>
                  <a:lnTo>
                    <a:pt x="338428" y="24103"/>
                  </a:lnTo>
                  <a:lnTo>
                    <a:pt x="381842" y="53008"/>
                  </a:lnTo>
                  <a:lnTo>
                    <a:pt x="417033" y="87568"/>
                  </a:lnTo>
                  <a:lnTo>
                    <a:pt x="445318" y="131764"/>
                  </a:lnTo>
                  <a:lnTo>
                    <a:pt x="462749" y="179971"/>
                  </a:lnTo>
                  <a:lnTo>
                    <a:pt x="469327" y="234623"/>
                  </a:lnTo>
                  <a:lnTo>
                    <a:pt x="462749" y="289276"/>
                  </a:lnTo>
                  <a:lnTo>
                    <a:pt x="445318" y="337483"/>
                  </a:lnTo>
                  <a:lnTo>
                    <a:pt x="417033" y="380889"/>
                  </a:lnTo>
                  <a:lnTo>
                    <a:pt x="381842" y="416239"/>
                  </a:lnTo>
                  <a:lnTo>
                    <a:pt x="338428" y="444354"/>
                  </a:lnTo>
                  <a:lnTo>
                    <a:pt x="290081" y="462045"/>
                  </a:lnTo>
                  <a:lnTo>
                    <a:pt x="235486" y="468458"/>
                  </a:lnTo>
                  <a:lnTo>
                    <a:pt x="180890" y="462045"/>
                  </a:lnTo>
                  <a:lnTo>
                    <a:pt x="130898" y="444354"/>
                  </a:lnTo>
                  <a:lnTo>
                    <a:pt x="86827" y="416239"/>
                  </a:lnTo>
                  <a:lnTo>
                    <a:pt x="52293" y="380889"/>
                  </a:lnTo>
                  <a:lnTo>
                    <a:pt x="24009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79971"/>
                  </a:lnTo>
                  <a:lnTo>
                    <a:pt x="24009" y="131764"/>
                  </a:lnTo>
                  <a:lnTo>
                    <a:pt x="52293" y="87568"/>
                  </a:lnTo>
                  <a:lnTo>
                    <a:pt x="86827" y="53008"/>
                  </a:lnTo>
                  <a:lnTo>
                    <a:pt x="130898" y="24103"/>
                  </a:lnTo>
                  <a:lnTo>
                    <a:pt x="180890" y="6412"/>
                  </a:lnTo>
                  <a:lnTo>
                    <a:pt x="235486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57879" y="4899269"/>
              <a:ext cx="484597" cy="483758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4267153" y="3642495"/>
            <a:ext cx="491490" cy="490220"/>
            <a:chOff x="4267153" y="3642495"/>
            <a:chExt cx="491490" cy="490220"/>
          </a:xfrm>
        </p:grpSpPr>
        <p:sp>
          <p:nvSpPr>
            <p:cNvPr id="54" name="object 54"/>
            <p:cNvSpPr/>
            <p:nvPr/>
          </p:nvSpPr>
          <p:spPr>
            <a:xfrm>
              <a:off x="4286431" y="3661803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3874" y="0"/>
                  </a:moveTo>
                  <a:lnTo>
                    <a:pt x="179212" y="7234"/>
                  </a:lnTo>
                  <a:lnTo>
                    <a:pt x="130997" y="24103"/>
                  </a:lnTo>
                  <a:lnTo>
                    <a:pt x="87616" y="53041"/>
                  </a:lnTo>
                  <a:lnTo>
                    <a:pt x="53050" y="87568"/>
                  </a:lnTo>
                  <a:lnTo>
                    <a:pt x="24107" y="131764"/>
                  </a:lnTo>
                  <a:lnTo>
                    <a:pt x="7235" y="180004"/>
                  </a:lnTo>
                  <a:lnTo>
                    <a:pt x="0" y="234623"/>
                  </a:lnTo>
                  <a:lnTo>
                    <a:pt x="7235" y="289276"/>
                  </a:lnTo>
                  <a:lnTo>
                    <a:pt x="24107" y="337483"/>
                  </a:lnTo>
                  <a:lnTo>
                    <a:pt x="53050" y="380889"/>
                  </a:lnTo>
                  <a:lnTo>
                    <a:pt x="87616" y="416239"/>
                  </a:lnTo>
                  <a:lnTo>
                    <a:pt x="130997" y="444354"/>
                  </a:lnTo>
                  <a:lnTo>
                    <a:pt x="179212" y="462045"/>
                  </a:lnTo>
                  <a:lnTo>
                    <a:pt x="233874" y="468458"/>
                  </a:lnTo>
                  <a:lnTo>
                    <a:pt x="288536" y="462045"/>
                  </a:lnTo>
                  <a:lnTo>
                    <a:pt x="338363" y="444354"/>
                  </a:lnTo>
                  <a:lnTo>
                    <a:pt x="382566" y="416239"/>
                  </a:lnTo>
                  <a:lnTo>
                    <a:pt x="417132" y="380889"/>
                  </a:lnTo>
                  <a:lnTo>
                    <a:pt x="446042" y="337483"/>
                  </a:lnTo>
                  <a:lnTo>
                    <a:pt x="462947" y="289276"/>
                  </a:lnTo>
                  <a:lnTo>
                    <a:pt x="469360" y="234623"/>
                  </a:lnTo>
                  <a:lnTo>
                    <a:pt x="462947" y="180004"/>
                  </a:lnTo>
                  <a:lnTo>
                    <a:pt x="446042" y="131764"/>
                  </a:lnTo>
                  <a:lnTo>
                    <a:pt x="417132" y="87568"/>
                  </a:lnTo>
                  <a:lnTo>
                    <a:pt x="382566" y="53041"/>
                  </a:lnTo>
                  <a:lnTo>
                    <a:pt x="338363" y="24103"/>
                  </a:lnTo>
                  <a:lnTo>
                    <a:pt x="288536" y="7234"/>
                  </a:lnTo>
                  <a:lnTo>
                    <a:pt x="233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86431" y="3661803"/>
              <a:ext cx="469900" cy="468630"/>
            </a:xfrm>
            <a:custGeom>
              <a:avLst/>
              <a:gdLst/>
              <a:ahLst/>
              <a:cxnLst/>
              <a:rect l="l" t="t" r="r" b="b"/>
              <a:pathLst>
                <a:path w="469900" h="468629">
                  <a:moveTo>
                    <a:pt x="233874" y="0"/>
                  </a:moveTo>
                  <a:lnTo>
                    <a:pt x="288536" y="7234"/>
                  </a:lnTo>
                  <a:lnTo>
                    <a:pt x="338363" y="24103"/>
                  </a:lnTo>
                  <a:lnTo>
                    <a:pt x="382566" y="53041"/>
                  </a:lnTo>
                  <a:lnTo>
                    <a:pt x="417132" y="87568"/>
                  </a:lnTo>
                  <a:lnTo>
                    <a:pt x="446042" y="131764"/>
                  </a:lnTo>
                  <a:lnTo>
                    <a:pt x="462947" y="180004"/>
                  </a:lnTo>
                  <a:lnTo>
                    <a:pt x="469360" y="234623"/>
                  </a:lnTo>
                  <a:lnTo>
                    <a:pt x="462947" y="289276"/>
                  </a:lnTo>
                  <a:lnTo>
                    <a:pt x="446042" y="337483"/>
                  </a:lnTo>
                  <a:lnTo>
                    <a:pt x="417132" y="380889"/>
                  </a:lnTo>
                  <a:lnTo>
                    <a:pt x="382566" y="416239"/>
                  </a:lnTo>
                  <a:lnTo>
                    <a:pt x="338363" y="444354"/>
                  </a:lnTo>
                  <a:lnTo>
                    <a:pt x="288536" y="462045"/>
                  </a:lnTo>
                  <a:lnTo>
                    <a:pt x="233874" y="468458"/>
                  </a:lnTo>
                  <a:lnTo>
                    <a:pt x="179212" y="462045"/>
                  </a:lnTo>
                  <a:lnTo>
                    <a:pt x="130997" y="444354"/>
                  </a:lnTo>
                  <a:lnTo>
                    <a:pt x="87616" y="416239"/>
                  </a:lnTo>
                  <a:lnTo>
                    <a:pt x="53050" y="380889"/>
                  </a:lnTo>
                  <a:lnTo>
                    <a:pt x="24107" y="337483"/>
                  </a:lnTo>
                  <a:lnTo>
                    <a:pt x="7235" y="289276"/>
                  </a:lnTo>
                  <a:lnTo>
                    <a:pt x="0" y="234623"/>
                  </a:lnTo>
                  <a:lnTo>
                    <a:pt x="7235" y="180004"/>
                  </a:lnTo>
                  <a:lnTo>
                    <a:pt x="24107" y="131764"/>
                  </a:lnTo>
                  <a:lnTo>
                    <a:pt x="53050" y="87568"/>
                  </a:lnTo>
                  <a:lnTo>
                    <a:pt x="87616" y="53041"/>
                  </a:lnTo>
                  <a:lnTo>
                    <a:pt x="130997" y="24103"/>
                  </a:lnTo>
                  <a:lnTo>
                    <a:pt x="179212" y="7234"/>
                  </a:lnTo>
                  <a:lnTo>
                    <a:pt x="23387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7153" y="3642495"/>
              <a:ext cx="484630" cy="483758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6184687" y="3642495"/>
            <a:ext cx="488950" cy="490220"/>
            <a:chOff x="6184687" y="3642495"/>
            <a:chExt cx="488950" cy="490220"/>
          </a:xfrm>
        </p:grpSpPr>
        <p:sp>
          <p:nvSpPr>
            <p:cNvPr id="58" name="object 58"/>
            <p:cNvSpPr/>
            <p:nvPr/>
          </p:nvSpPr>
          <p:spPr>
            <a:xfrm>
              <a:off x="6204162" y="3661803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29">
                  <a:moveTo>
                    <a:pt x="232854" y="0"/>
                  </a:moveTo>
                  <a:lnTo>
                    <a:pt x="178258" y="7234"/>
                  </a:lnTo>
                  <a:lnTo>
                    <a:pt x="130898" y="24103"/>
                  </a:lnTo>
                  <a:lnTo>
                    <a:pt x="86827" y="53041"/>
                  </a:lnTo>
                  <a:lnTo>
                    <a:pt x="52293" y="87568"/>
                  </a:lnTo>
                  <a:lnTo>
                    <a:pt x="23351" y="131764"/>
                  </a:lnTo>
                  <a:lnTo>
                    <a:pt x="6248" y="180004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3351" y="337483"/>
                  </a:lnTo>
                  <a:lnTo>
                    <a:pt x="52293" y="380889"/>
                  </a:lnTo>
                  <a:lnTo>
                    <a:pt x="86827" y="416239"/>
                  </a:lnTo>
                  <a:lnTo>
                    <a:pt x="130898" y="444354"/>
                  </a:lnTo>
                  <a:lnTo>
                    <a:pt x="178258" y="462045"/>
                  </a:lnTo>
                  <a:lnTo>
                    <a:pt x="232854" y="468458"/>
                  </a:lnTo>
                  <a:lnTo>
                    <a:pt x="287779" y="462045"/>
                  </a:lnTo>
                  <a:lnTo>
                    <a:pt x="335797" y="444354"/>
                  </a:lnTo>
                  <a:lnTo>
                    <a:pt x="379211" y="416239"/>
                  </a:lnTo>
                  <a:lnTo>
                    <a:pt x="414731" y="380889"/>
                  </a:lnTo>
                  <a:lnTo>
                    <a:pt x="442687" y="337483"/>
                  </a:lnTo>
                  <a:lnTo>
                    <a:pt x="460447" y="289276"/>
                  </a:lnTo>
                  <a:lnTo>
                    <a:pt x="466696" y="234623"/>
                  </a:lnTo>
                  <a:lnTo>
                    <a:pt x="460447" y="180004"/>
                  </a:lnTo>
                  <a:lnTo>
                    <a:pt x="442687" y="131764"/>
                  </a:lnTo>
                  <a:lnTo>
                    <a:pt x="414731" y="87568"/>
                  </a:lnTo>
                  <a:lnTo>
                    <a:pt x="379211" y="53041"/>
                  </a:lnTo>
                  <a:lnTo>
                    <a:pt x="335797" y="24103"/>
                  </a:lnTo>
                  <a:lnTo>
                    <a:pt x="287779" y="7234"/>
                  </a:lnTo>
                  <a:lnTo>
                    <a:pt x="232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04162" y="3661803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29">
                  <a:moveTo>
                    <a:pt x="232854" y="0"/>
                  </a:moveTo>
                  <a:lnTo>
                    <a:pt x="287779" y="7234"/>
                  </a:lnTo>
                  <a:lnTo>
                    <a:pt x="335797" y="24103"/>
                  </a:lnTo>
                  <a:lnTo>
                    <a:pt x="379211" y="53041"/>
                  </a:lnTo>
                  <a:lnTo>
                    <a:pt x="414731" y="87568"/>
                  </a:lnTo>
                  <a:lnTo>
                    <a:pt x="442687" y="131764"/>
                  </a:lnTo>
                  <a:lnTo>
                    <a:pt x="460447" y="180004"/>
                  </a:lnTo>
                  <a:lnTo>
                    <a:pt x="466696" y="234623"/>
                  </a:lnTo>
                  <a:lnTo>
                    <a:pt x="460447" y="289276"/>
                  </a:lnTo>
                  <a:lnTo>
                    <a:pt x="442687" y="337483"/>
                  </a:lnTo>
                  <a:lnTo>
                    <a:pt x="414731" y="380889"/>
                  </a:lnTo>
                  <a:lnTo>
                    <a:pt x="379211" y="416239"/>
                  </a:lnTo>
                  <a:lnTo>
                    <a:pt x="335797" y="444354"/>
                  </a:lnTo>
                  <a:lnTo>
                    <a:pt x="287779" y="462045"/>
                  </a:lnTo>
                  <a:lnTo>
                    <a:pt x="232854" y="468458"/>
                  </a:lnTo>
                  <a:lnTo>
                    <a:pt x="178258" y="462045"/>
                  </a:lnTo>
                  <a:lnTo>
                    <a:pt x="130898" y="444354"/>
                  </a:lnTo>
                  <a:lnTo>
                    <a:pt x="86827" y="416239"/>
                  </a:lnTo>
                  <a:lnTo>
                    <a:pt x="52293" y="380889"/>
                  </a:lnTo>
                  <a:lnTo>
                    <a:pt x="23351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80004"/>
                  </a:lnTo>
                  <a:lnTo>
                    <a:pt x="23351" y="131764"/>
                  </a:lnTo>
                  <a:lnTo>
                    <a:pt x="52293" y="87568"/>
                  </a:lnTo>
                  <a:lnTo>
                    <a:pt x="86827" y="53041"/>
                  </a:lnTo>
                  <a:lnTo>
                    <a:pt x="130898" y="24103"/>
                  </a:lnTo>
                  <a:lnTo>
                    <a:pt x="178258" y="7234"/>
                  </a:lnTo>
                  <a:lnTo>
                    <a:pt x="23285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84687" y="3642495"/>
              <a:ext cx="482295" cy="483758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6184687" y="2384143"/>
            <a:ext cx="488950" cy="490220"/>
            <a:chOff x="6184687" y="2384143"/>
            <a:chExt cx="488950" cy="490220"/>
          </a:xfrm>
        </p:grpSpPr>
        <p:sp>
          <p:nvSpPr>
            <p:cNvPr id="62" name="object 62"/>
            <p:cNvSpPr/>
            <p:nvPr/>
          </p:nvSpPr>
          <p:spPr>
            <a:xfrm>
              <a:off x="6204162" y="2403286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30">
                  <a:moveTo>
                    <a:pt x="232854" y="0"/>
                  </a:moveTo>
                  <a:lnTo>
                    <a:pt x="178258" y="6576"/>
                  </a:lnTo>
                  <a:lnTo>
                    <a:pt x="130898" y="24333"/>
                  </a:lnTo>
                  <a:lnTo>
                    <a:pt x="86827" y="52284"/>
                  </a:lnTo>
                  <a:lnTo>
                    <a:pt x="52293" y="87798"/>
                  </a:lnTo>
                  <a:lnTo>
                    <a:pt x="23351" y="131205"/>
                  </a:lnTo>
                  <a:lnTo>
                    <a:pt x="6248" y="179214"/>
                  </a:lnTo>
                  <a:lnTo>
                    <a:pt x="0" y="234130"/>
                  </a:lnTo>
                  <a:lnTo>
                    <a:pt x="6248" y="288716"/>
                  </a:lnTo>
                  <a:lnTo>
                    <a:pt x="23351" y="336726"/>
                  </a:lnTo>
                  <a:lnTo>
                    <a:pt x="52293" y="381020"/>
                  </a:lnTo>
                  <a:lnTo>
                    <a:pt x="86827" y="415581"/>
                  </a:lnTo>
                  <a:lnTo>
                    <a:pt x="130898" y="444518"/>
                  </a:lnTo>
                  <a:lnTo>
                    <a:pt x="178258" y="462177"/>
                  </a:lnTo>
                  <a:lnTo>
                    <a:pt x="232854" y="468622"/>
                  </a:lnTo>
                  <a:lnTo>
                    <a:pt x="287779" y="462177"/>
                  </a:lnTo>
                  <a:lnTo>
                    <a:pt x="335797" y="444518"/>
                  </a:lnTo>
                  <a:lnTo>
                    <a:pt x="379211" y="415581"/>
                  </a:lnTo>
                  <a:lnTo>
                    <a:pt x="414731" y="381020"/>
                  </a:lnTo>
                  <a:lnTo>
                    <a:pt x="442687" y="336726"/>
                  </a:lnTo>
                  <a:lnTo>
                    <a:pt x="460447" y="288717"/>
                  </a:lnTo>
                  <a:lnTo>
                    <a:pt x="466696" y="234130"/>
                  </a:lnTo>
                  <a:lnTo>
                    <a:pt x="460447" y="179214"/>
                  </a:lnTo>
                  <a:lnTo>
                    <a:pt x="442687" y="131205"/>
                  </a:lnTo>
                  <a:lnTo>
                    <a:pt x="414731" y="87798"/>
                  </a:lnTo>
                  <a:lnTo>
                    <a:pt x="379211" y="52284"/>
                  </a:lnTo>
                  <a:lnTo>
                    <a:pt x="335797" y="24333"/>
                  </a:lnTo>
                  <a:lnTo>
                    <a:pt x="287779" y="6576"/>
                  </a:lnTo>
                  <a:lnTo>
                    <a:pt x="232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04162" y="2403286"/>
              <a:ext cx="466725" cy="468630"/>
            </a:xfrm>
            <a:custGeom>
              <a:avLst/>
              <a:gdLst/>
              <a:ahLst/>
              <a:cxnLst/>
              <a:rect l="l" t="t" r="r" b="b"/>
              <a:pathLst>
                <a:path w="466725" h="468630">
                  <a:moveTo>
                    <a:pt x="232854" y="0"/>
                  </a:moveTo>
                  <a:lnTo>
                    <a:pt x="287779" y="6576"/>
                  </a:lnTo>
                  <a:lnTo>
                    <a:pt x="335797" y="24333"/>
                  </a:lnTo>
                  <a:lnTo>
                    <a:pt x="379211" y="52284"/>
                  </a:lnTo>
                  <a:lnTo>
                    <a:pt x="414731" y="87798"/>
                  </a:lnTo>
                  <a:lnTo>
                    <a:pt x="442687" y="131205"/>
                  </a:lnTo>
                  <a:lnTo>
                    <a:pt x="460447" y="179214"/>
                  </a:lnTo>
                  <a:lnTo>
                    <a:pt x="466696" y="234130"/>
                  </a:lnTo>
                  <a:lnTo>
                    <a:pt x="460447" y="288717"/>
                  </a:lnTo>
                  <a:lnTo>
                    <a:pt x="442687" y="336726"/>
                  </a:lnTo>
                  <a:lnTo>
                    <a:pt x="414731" y="381020"/>
                  </a:lnTo>
                  <a:lnTo>
                    <a:pt x="379211" y="415581"/>
                  </a:lnTo>
                  <a:lnTo>
                    <a:pt x="335797" y="444518"/>
                  </a:lnTo>
                  <a:lnTo>
                    <a:pt x="287779" y="462177"/>
                  </a:lnTo>
                  <a:lnTo>
                    <a:pt x="232854" y="468622"/>
                  </a:lnTo>
                  <a:lnTo>
                    <a:pt x="178258" y="462177"/>
                  </a:lnTo>
                  <a:lnTo>
                    <a:pt x="130898" y="444518"/>
                  </a:lnTo>
                  <a:lnTo>
                    <a:pt x="86827" y="415581"/>
                  </a:lnTo>
                  <a:lnTo>
                    <a:pt x="52293" y="381020"/>
                  </a:lnTo>
                  <a:lnTo>
                    <a:pt x="23351" y="336726"/>
                  </a:lnTo>
                  <a:lnTo>
                    <a:pt x="6248" y="288716"/>
                  </a:lnTo>
                  <a:lnTo>
                    <a:pt x="0" y="234130"/>
                  </a:lnTo>
                  <a:lnTo>
                    <a:pt x="6248" y="179214"/>
                  </a:lnTo>
                  <a:lnTo>
                    <a:pt x="23351" y="131205"/>
                  </a:lnTo>
                  <a:lnTo>
                    <a:pt x="52293" y="87798"/>
                  </a:lnTo>
                  <a:lnTo>
                    <a:pt x="86827" y="52284"/>
                  </a:lnTo>
                  <a:lnTo>
                    <a:pt x="130898" y="24333"/>
                  </a:lnTo>
                  <a:lnTo>
                    <a:pt x="178258" y="6576"/>
                  </a:lnTo>
                  <a:lnTo>
                    <a:pt x="23285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4687" y="2384143"/>
              <a:ext cx="482295" cy="483725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8101464" y="3642495"/>
            <a:ext cx="488950" cy="490220"/>
            <a:chOff x="8101464" y="3642495"/>
            <a:chExt cx="488950" cy="490220"/>
          </a:xfrm>
        </p:grpSpPr>
        <p:sp>
          <p:nvSpPr>
            <p:cNvPr id="66" name="object 66"/>
            <p:cNvSpPr/>
            <p:nvPr/>
          </p:nvSpPr>
          <p:spPr>
            <a:xfrm>
              <a:off x="8120939" y="3661803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59" h="468629">
                  <a:moveTo>
                    <a:pt x="232854" y="0"/>
                  </a:moveTo>
                  <a:lnTo>
                    <a:pt x="179245" y="7234"/>
                  </a:lnTo>
                  <a:lnTo>
                    <a:pt x="130898" y="24103"/>
                  </a:lnTo>
                  <a:lnTo>
                    <a:pt x="86827" y="53041"/>
                  </a:lnTo>
                  <a:lnTo>
                    <a:pt x="52293" y="87568"/>
                  </a:lnTo>
                  <a:lnTo>
                    <a:pt x="24009" y="131764"/>
                  </a:lnTo>
                  <a:lnTo>
                    <a:pt x="6248" y="180004"/>
                  </a:lnTo>
                  <a:lnTo>
                    <a:pt x="0" y="234623"/>
                  </a:lnTo>
                  <a:lnTo>
                    <a:pt x="6248" y="289276"/>
                  </a:lnTo>
                  <a:lnTo>
                    <a:pt x="24009" y="337483"/>
                  </a:lnTo>
                  <a:lnTo>
                    <a:pt x="52293" y="380889"/>
                  </a:lnTo>
                  <a:lnTo>
                    <a:pt x="86827" y="416239"/>
                  </a:lnTo>
                  <a:lnTo>
                    <a:pt x="130898" y="444354"/>
                  </a:lnTo>
                  <a:lnTo>
                    <a:pt x="179245" y="462045"/>
                  </a:lnTo>
                  <a:lnTo>
                    <a:pt x="232854" y="468458"/>
                  </a:lnTo>
                  <a:lnTo>
                    <a:pt x="287779" y="462045"/>
                  </a:lnTo>
                  <a:lnTo>
                    <a:pt x="335797" y="444354"/>
                  </a:lnTo>
                  <a:lnTo>
                    <a:pt x="379211" y="416239"/>
                  </a:lnTo>
                  <a:lnTo>
                    <a:pt x="414731" y="380889"/>
                  </a:lnTo>
                  <a:lnTo>
                    <a:pt x="442687" y="337483"/>
                  </a:lnTo>
                  <a:lnTo>
                    <a:pt x="460447" y="289276"/>
                  </a:lnTo>
                  <a:lnTo>
                    <a:pt x="467025" y="234623"/>
                  </a:lnTo>
                  <a:lnTo>
                    <a:pt x="460447" y="180004"/>
                  </a:lnTo>
                  <a:lnTo>
                    <a:pt x="442687" y="131764"/>
                  </a:lnTo>
                  <a:lnTo>
                    <a:pt x="414731" y="87568"/>
                  </a:lnTo>
                  <a:lnTo>
                    <a:pt x="379211" y="53041"/>
                  </a:lnTo>
                  <a:lnTo>
                    <a:pt x="335797" y="24103"/>
                  </a:lnTo>
                  <a:lnTo>
                    <a:pt x="287779" y="7234"/>
                  </a:lnTo>
                  <a:lnTo>
                    <a:pt x="2328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20939" y="3661803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59" h="468629">
                  <a:moveTo>
                    <a:pt x="232854" y="0"/>
                  </a:moveTo>
                  <a:lnTo>
                    <a:pt x="287779" y="7234"/>
                  </a:lnTo>
                  <a:lnTo>
                    <a:pt x="335797" y="24103"/>
                  </a:lnTo>
                  <a:lnTo>
                    <a:pt x="379211" y="53041"/>
                  </a:lnTo>
                  <a:lnTo>
                    <a:pt x="414731" y="87568"/>
                  </a:lnTo>
                  <a:lnTo>
                    <a:pt x="442687" y="131764"/>
                  </a:lnTo>
                  <a:lnTo>
                    <a:pt x="460447" y="180004"/>
                  </a:lnTo>
                  <a:lnTo>
                    <a:pt x="467025" y="234623"/>
                  </a:lnTo>
                  <a:lnTo>
                    <a:pt x="460447" y="289276"/>
                  </a:lnTo>
                  <a:lnTo>
                    <a:pt x="442687" y="337483"/>
                  </a:lnTo>
                  <a:lnTo>
                    <a:pt x="414731" y="380889"/>
                  </a:lnTo>
                  <a:lnTo>
                    <a:pt x="379211" y="416239"/>
                  </a:lnTo>
                  <a:lnTo>
                    <a:pt x="335797" y="444354"/>
                  </a:lnTo>
                  <a:lnTo>
                    <a:pt x="287779" y="462045"/>
                  </a:lnTo>
                  <a:lnTo>
                    <a:pt x="232854" y="468458"/>
                  </a:lnTo>
                  <a:lnTo>
                    <a:pt x="179245" y="462045"/>
                  </a:lnTo>
                  <a:lnTo>
                    <a:pt x="130898" y="444354"/>
                  </a:lnTo>
                  <a:lnTo>
                    <a:pt x="86827" y="416239"/>
                  </a:lnTo>
                  <a:lnTo>
                    <a:pt x="52293" y="380889"/>
                  </a:lnTo>
                  <a:lnTo>
                    <a:pt x="24009" y="337483"/>
                  </a:lnTo>
                  <a:lnTo>
                    <a:pt x="6248" y="289276"/>
                  </a:lnTo>
                  <a:lnTo>
                    <a:pt x="0" y="234623"/>
                  </a:lnTo>
                  <a:lnTo>
                    <a:pt x="6248" y="180004"/>
                  </a:lnTo>
                  <a:lnTo>
                    <a:pt x="24009" y="131764"/>
                  </a:lnTo>
                  <a:lnTo>
                    <a:pt x="52293" y="87568"/>
                  </a:lnTo>
                  <a:lnTo>
                    <a:pt x="86827" y="53041"/>
                  </a:lnTo>
                  <a:lnTo>
                    <a:pt x="130898" y="24103"/>
                  </a:lnTo>
                  <a:lnTo>
                    <a:pt x="179245" y="7234"/>
                  </a:lnTo>
                  <a:lnTo>
                    <a:pt x="232854" y="0"/>
                  </a:lnTo>
                  <a:close/>
                </a:path>
              </a:pathLst>
            </a:custGeom>
            <a:ln w="46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09099" y="3650129"/>
              <a:ext cx="467359" cy="468630"/>
            </a:xfrm>
            <a:custGeom>
              <a:avLst/>
              <a:gdLst/>
              <a:ahLst/>
              <a:cxnLst/>
              <a:rect l="l" t="t" r="r" b="b"/>
              <a:pathLst>
                <a:path w="467359" h="468629">
                  <a:moveTo>
                    <a:pt x="467025" y="234656"/>
                  </a:moveTo>
                  <a:lnTo>
                    <a:pt x="460776" y="289308"/>
                  </a:lnTo>
                </a:path>
                <a:path w="467359" h="468629">
                  <a:moveTo>
                    <a:pt x="460776" y="289308"/>
                  </a:moveTo>
                  <a:lnTo>
                    <a:pt x="443016" y="337516"/>
                  </a:lnTo>
                </a:path>
                <a:path w="467359" h="468629">
                  <a:moveTo>
                    <a:pt x="443016" y="337516"/>
                  </a:moveTo>
                  <a:lnTo>
                    <a:pt x="414731" y="380889"/>
                  </a:lnTo>
                </a:path>
                <a:path w="467359" h="468629">
                  <a:moveTo>
                    <a:pt x="414731" y="380889"/>
                  </a:moveTo>
                  <a:lnTo>
                    <a:pt x="379540" y="416272"/>
                  </a:lnTo>
                </a:path>
                <a:path w="467359" h="468629">
                  <a:moveTo>
                    <a:pt x="379540" y="416272"/>
                  </a:moveTo>
                  <a:lnTo>
                    <a:pt x="336126" y="444387"/>
                  </a:lnTo>
                </a:path>
                <a:path w="467359" h="468629">
                  <a:moveTo>
                    <a:pt x="336126" y="444387"/>
                  </a:moveTo>
                  <a:lnTo>
                    <a:pt x="287779" y="462078"/>
                  </a:lnTo>
                </a:path>
                <a:path w="467359" h="468629">
                  <a:moveTo>
                    <a:pt x="287779" y="462078"/>
                  </a:moveTo>
                  <a:lnTo>
                    <a:pt x="233183" y="468491"/>
                  </a:lnTo>
                </a:path>
                <a:path w="467359" h="468629">
                  <a:moveTo>
                    <a:pt x="233183" y="468491"/>
                  </a:moveTo>
                  <a:lnTo>
                    <a:pt x="179245" y="462078"/>
                  </a:lnTo>
                </a:path>
                <a:path w="467359" h="468629">
                  <a:moveTo>
                    <a:pt x="179245" y="462078"/>
                  </a:moveTo>
                  <a:lnTo>
                    <a:pt x="131227" y="444387"/>
                  </a:lnTo>
                </a:path>
                <a:path w="467359" h="468629">
                  <a:moveTo>
                    <a:pt x="131227" y="444387"/>
                  </a:moveTo>
                  <a:lnTo>
                    <a:pt x="86827" y="416272"/>
                  </a:lnTo>
                </a:path>
                <a:path w="467359" h="468629">
                  <a:moveTo>
                    <a:pt x="86827" y="416272"/>
                  </a:moveTo>
                  <a:lnTo>
                    <a:pt x="52293" y="380889"/>
                  </a:lnTo>
                </a:path>
                <a:path w="467359" h="468629">
                  <a:moveTo>
                    <a:pt x="52293" y="380889"/>
                  </a:moveTo>
                  <a:lnTo>
                    <a:pt x="24337" y="337516"/>
                  </a:lnTo>
                </a:path>
                <a:path w="467359" h="468629">
                  <a:moveTo>
                    <a:pt x="24337" y="337516"/>
                  </a:moveTo>
                  <a:lnTo>
                    <a:pt x="6577" y="289308"/>
                  </a:lnTo>
                </a:path>
                <a:path w="467359" h="468629">
                  <a:moveTo>
                    <a:pt x="6577" y="289308"/>
                  </a:moveTo>
                  <a:lnTo>
                    <a:pt x="0" y="234656"/>
                  </a:lnTo>
                </a:path>
                <a:path w="467359" h="468629">
                  <a:moveTo>
                    <a:pt x="0" y="234656"/>
                  </a:moveTo>
                  <a:lnTo>
                    <a:pt x="6577" y="180004"/>
                  </a:lnTo>
                </a:path>
                <a:path w="467359" h="468629">
                  <a:moveTo>
                    <a:pt x="6577" y="180004"/>
                  </a:moveTo>
                  <a:lnTo>
                    <a:pt x="24337" y="131797"/>
                  </a:lnTo>
                </a:path>
                <a:path w="467359" h="468629">
                  <a:moveTo>
                    <a:pt x="24337" y="131797"/>
                  </a:moveTo>
                  <a:lnTo>
                    <a:pt x="52293" y="87601"/>
                  </a:lnTo>
                </a:path>
                <a:path w="467359" h="468629">
                  <a:moveTo>
                    <a:pt x="52293" y="87601"/>
                  </a:moveTo>
                  <a:lnTo>
                    <a:pt x="86827" y="53041"/>
                  </a:lnTo>
                </a:path>
                <a:path w="467359" h="468629">
                  <a:moveTo>
                    <a:pt x="86827" y="53041"/>
                  </a:moveTo>
                  <a:lnTo>
                    <a:pt x="131227" y="24136"/>
                  </a:lnTo>
                </a:path>
                <a:path w="467359" h="468629">
                  <a:moveTo>
                    <a:pt x="131227" y="24136"/>
                  </a:moveTo>
                  <a:lnTo>
                    <a:pt x="179245" y="7234"/>
                  </a:lnTo>
                </a:path>
                <a:path w="467359" h="468629">
                  <a:moveTo>
                    <a:pt x="179245" y="7234"/>
                  </a:moveTo>
                  <a:lnTo>
                    <a:pt x="233183" y="0"/>
                  </a:lnTo>
                </a:path>
                <a:path w="467359" h="468629">
                  <a:moveTo>
                    <a:pt x="233183" y="0"/>
                  </a:moveTo>
                  <a:lnTo>
                    <a:pt x="287779" y="7234"/>
                  </a:lnTo>
                </a:path>
                <a:path w="467359" h="468629">
                  <a:moveTo>
                    <a:pt x="287779" y="7234"/>
                  </a:moveTo>
                  <a:lnTo>
                    <a:pt x="336126" y="24136"/>
                  </a:lnTo>
                </a:path>
                <a:path w="467359" h="468629">
                  <a:moveTo>
                    <a:pt x="336126" y="24136"/>
                  </a:moveTo>
                  <a:lnTo>
                    <a:pt x="379540" y="53041"/>
                  </a:lnTo>
                </a:path>
                <a:path w="467359" h="468629">
                  <a:moveTo>
                    <a:pt x="379540" y="53041"/>
                  </a:moveTo>
                  <a:lnTo>
                    <a:pt x="414731" y="87601"/>
                  </a:lnTo>
                </a:path>
                <a:path w="467359" h="468629">
                  <a:moveTo>
                    <a:pt x="414731" y="87601"/>
                  </a:moveTo>
                  <a:lnTo>
                    <a:pt x="443016" y="131797"/>
                  </a:lnTo>
                </a:path>
                <a:path w="467359" h="468629">
                  <a:moveTo>
                    <a:pt x="443016" y="131797"/>
                  </a:moveTo>
                  <a:lnTo>
                    <a:pt x="460776" y="180004"/>
                  </a:lnTo>
                </a:path>
                <a:path w="467359" h="468629">
                  <a:moveTo>
                    <a:pt x="460776" y="180004"/>
                  </a:moveTo>
                  <a:lnTo>
                    <a:pt x="467025" y="234656"/>
                  </a:lnTo>
                </a:path>
              </a:pathLst>
            </a:custGeom>
            <a:ln w="152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292949" y="3797611"/>
              <a:ext cx="118110" cy="181610"/>
            </a:xfrm>
            <a:custGeom>
              <a:avLst/>
              <a:gdLst/>
              <a:ahLst/>
              <a:cxnLst/>
              <a:rect l="l" t="t" r="r" b="b"/>
              <a:pathLst>
                <a:path w="118109" h="181610">
                  <a:moveTo>
                    <a:pt x="65778" y="0"/>
                  </a:moveTo>
                  <a:lnTo>
                    <a:pt x="20062" y="20091"/>
                  </a:lnTo>
                  <a:lnTo>
                    <a:pt x="2302" y="63465"/>
                  </a:lnTo>
                  <a:lnTo>
                    <a:pt x="0" y="96414"/>
                  </a:lnTo>
                  <a:lnTo>
                    <a:pt x="2302" y="125351"/>
                  </a:lnTo>
                  <a:lnTo>
                    <a:pt x="17760" y="162312"/>
                  </a:lnTo>
                  <a:lnTo>
                    <a:pt x="63475" y="181582"/>
                  </a:lnTo>
                  <a:lnTo>
                    <a:pt x="74658" y="181582"/>
                  </a:lnTo>
                  <a:lnTo>
                    <a:pt x="83538" y="179971"/>
                  </a:lnTo>
                  <a:lnTo>
                    <a:pt x="91431" y="175170"/>
                  </a:lnTo>
                  <a:lnTo>
                    <a:pt x="104538" y="164713"/>
                  </a:lnTo>
                  <a:lnTo>
                    <a:pt x="63475" y="164713"/>
                  </a:lnTo>
                  <a:lnTo>
                    <a:pt x="44071" y="159879"/>
                  </a:lnTo>
                  <a:lnTo>
                    <a:pt x="30586" y="142221"/>
                  </a:lnTo>
                  <a:lnTo>
                    <a:pt x="26311" y="120517"/>
                  </a:lnTo>
                  <a:lnTo>
                    <a:pt x="26311" y="110061"/>
                  </a:lnTo>
                  <a:lnTo>
                    <a:pt x="30586" y="101248"/>
                  </a:lnTo>
                  <a:lnTo>
                    <a:pt x="41769" y="90002"/>
                  </a:lnTo>
                  <a:lnTo>
                    <a:pt x="45528" y="87568"/>
                  </a:lnTo>
                  <a:lnTo>
                    <a:pt x="22364" y="87568"/>
                  </a:lnTo>
                  <a:lnTo>
                    <a:pt x="28942" y="46595"/>
                  </a:lnTo>
                  <a:lnTo>
                    <a:pt x="56898" y="17658"/>
                  </a:lnTo>
                  <a:lnTo>
                    <a:pt x="104721" y="17658"/>
                  </a:lnTo>
                  <a:lnTo>
                    <a:pt x="89787" y="4800"/>
                  </a:lnTo>
                  <a:lnTo>
                    <a:pt x="65778" y="0"/>
                  </a:lnTo>
                  <a:close/>
                </a:path>
                <a:path w="118109" h="181610">
                  <a:moveTo>
                    <a:pt x="105633" y="83556"/>
                  </a:moveTo>
                  <a:lnTo>
                    <a:pt x="60844" y="83556"/>
                  </a:lnTo>
                  <a:lnTo>
                    <a:pt x="78604" y="87568"/>
                  </a:lnTo>
                  <a:lnTo>
                    <a:pt x="91431" y="101248"/>
                  </a:lnTo>
                  <a:lnTo>
                    <a:pt x="96365" y="122918"/>
                  </a:lnTo>
                  <a:lnTo>
                    <a:pt x="96365" y="134197"/>
                  </a:lnTo>
                  <a:lnTo>
                    <a:pt x="91431" y="144621"/>
                  </a:lnTo>
                  <a:lnTo>
                    <a:pt x="85182" y="153467"/>
                  </a:lnTo>
                  <a:lnTo>
                    <a:pt x="78604" y="159879"/>
                  </a:lnTo>
                  <a:lnTo>
                    <a:pt x="72356" y="164713"/>
                  </a:lnTo>
                  <a:lnTo>
                    <a:pt x="104538" y="164713"/>
                  </a:lnTo>
                  <a:lnTo>
                    <a:pt x="107547" y="162312"/>
                  </a:lnTo>
                  <a:lnTo>
                    <a:pt x="115769" y="142221"/>
                  </a:lnTo>
                  <a:lnTo>
                    <a:pt x="118071" y="120517"/>
                  </a:lnTo>
                  <a:lnTo>
                    <a:pt x="114125" y="98814"/>
                  </a:lnTo>
                  <a:lnTo>
                    <a:pt x="105633" y="83556"/>
                  </a:lnTo>
                  <a:close/>
                </a:path>
                <a:path w="118109" h="181610">
                  <a:moveTo>
                    <a:pt x="65778" y="63465"/>
                  </a:moveTo>
                  <a:lnTo>
                    <a:pt x="50649" y="65865"/>
                  </a:lnTo>
                  <a:lnTo>
                    <a:pt x="35191" y="74711"/>
                  </a:lnTo>
                  <a:lnTo>
                    <a:pt x="22364" y="87568"/>
                  </a:lnTo>
                  <a:lnTo>
                    <a:pt x="45528" y="87568"/>
                  </a:lnTo>
                  <a:lnTo>
                    <a:pt x="48018" y="85957"/>
                  </a:lnTo>
                  <a:lnTo>
                    <a:pt x="54595" y="83556"/>
                  </a:lnTo>
                  <a:lnTo>
                    <a:pt x="105633" y="83556"/>
                  </a:lnTo>
                  <a:lnTo>
                    <a:pt x="102942" y="78723"/>
                  </a:lnTo>
                  <a:lnTo>
                    <a:pt x="85182" y="68299"/>
                  </a:lnTo>
                  <a:lnTo>
                    <a:pt x="65778" y="63465"/>
                  </a:lnTo>
                  <a:close/>
                </a:path>
                <a:path w="118109" h="181610">
                  <a:moveTo>
                    <a:pt x="104721" y="17658"/>
                  </a:moveTo>
                  <a:lnTo>
                    <a:pt x="63475" y="17658"/>
                  </a:lnTo>
                  <a:lnTo>
                    <a:pt x="72356" y="20091"/>
                  </a:lnTo>
                  <a:lnTo>
                    <a:pt x="78604" y="22492"/>
                  </a:lnTo>
                  <a:lnTo>
                    <a:pt x="85182" y="26504"/>
                  </a:lnTo>
                  <a:lnTo>
                    <a:pt x="89787" y="30515"/>
                  </a:lnTo>
                  <a:lnTo>
                    <a:pt x="91431" y="37750"/>
                  </a:lnTo>
                  <a:lnTo>
                    <a:pt x="94062" y="46595"/>
                  </a:lnTo>
                  <a:lnTo>
                    <a:pt x="115769" y="44195"/>
                  </a:lnTo>
                  <a:lnTo>
                    <a:pt x="107547" y="20091"/>
                  </a:lnTo>
                  <a:lnTo>
                    <a:pt x="104721" y="17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92949" y="3797611"/>
              <a:ext cx="118110" cy="181610"/>
            </a:xfrm>
            <a:custGeom>
              <a:avLst/>
              <a:gdLst/>
              <a:ahLst/>
              <a:cxnLst/>
              <a:rect l="l" t="t" r="r" b="b"/>
              <a:pathLst>
                <a:path w="118109" h="181610">
                  <a:moveTo>
                    <a:pt x="54595" y="83556"/>
                  </a:moveTo>
                  <a:lnTo>
                    <a:pt x="48018" y="85957"/>
                  </a:lnTo>
                  <a:lnTo>
                    <a:pt x="41769" y="90002"/>
                  </a:lnTo>
                  <a:lnTo>
                    <a:pt x="30586" y="101248"/>
                  </a:lnTo>
                  <a:lnTo>
                    <a:pt x="26311" y="110061"/>
                  </a:lnTo>
                  <a:lnTo>
                    <a:pt x="26311" y="120517"/>
                  </a:lnTo>
                  <a:lnTo>
                    <a:pt x="30586" y="142221"/>
                  </a:lnTo>
                  <a:lnTo>
                    <a:pt x="44071" y="159879"/>
                  </a:lnTo>
                  <a:lnTo>
                    <a:pt x="63475" y="164713"/>
                  </a:lnTo>
                  <a:lnTo>
                    <a:pt x="72356" y="164713"/>
                  </a:lnTo>
                  <a:lnTo>
                    <a:pt x="78604" y="159879"/>
                  </a:lnTo>
                  <a:lnTo>
                    <a:pt x="85182" y="153467"/>
                  </a:lnTo>
                  <a:lnTo>
                    <a:pt x="91431" y="144621"/>
                  </a:lnTo>
                  <a:lnTo>
                    <a:pt x="96365" y="134197"/>
                  </a:lnTo>
                  <a:lnTo>
                    <a:pt x="96365" y="122918"/>
                  </a:lnTo>
                  <a:lnTo>
                    <a:pt x="91431" y="101248"/>
                  </a:lnTo>
                  <a:lnTo>
                    <a:pt x="78604" y="87568"/>
                  </a:lnTo>
                  <a:lnTo>
                    <a:pt x="60844" y="83556"/>
                  </a:lnTo>
                  <a:lnTo>
                    <a:pt x="54595" y="83556"/>
                  </a:lnTo>
                  <a:close/>
                </a:path>
                <a:path w="118109" h="181610">
                  <a:moveTo>
                    <a:pt x="65778" y="0"/>
                  </a:moveTo>
                  <a:lnTo>
                    <a:pt x="89787" y="4800"/>
                  </a:lnTo>
                  <a:lnTo>
                    <a:pt x="107547" y="20091"/>
                  </a:lnTo>
                  <a:lnTo>
                    <a:pt x="115769" y="44195"/>
                  </a:lnTo>
                  <a:lnTo>
                    <a:pt x="94062" y="46595"/>
                  </a:lnTo>
                  <a:lnTo>
                    <a:pt x="91431" y="37750"/>
                  </a:lnTo>
                  <a:lnTo>
                    <a:pt x="89787" y="30515"/>
                  </a:lnTo>
                  <a:lnTo>
                    <a:pt x="85182" y="26504"/>
                  </a:lnTo>
                  <a:lnTo>
                    <a:pt x="78604" y="22492"/>
                  </a:lnTo>
                  <a:lnTo>
                    <a:pt x="72356" y="20091"/>
                  </a:lnTo>
                  <a:lnTo>
                    <a:pt x="63475" y="17658"/>
                  </a:lnTo>
                  <a:lnTo>
                    <a:pt x="56898" y="17658"/>
                  </a:lnTo>
                  <a:lnTo>
                    <a:pt x="50649" y="20091"/>
                  </a:lnTo>
                  <a:lnTo>
                    <a:pt x="24009" y="63465"/>
                  </a:lnTo>
                  <a:lnTo>
                    <a:pt x="22364" y="87568"/>
                  </a:lnTo>
                  <a:lnTo>
                    <a:pt x="35191" y="74711"/>
                  </a:lnTo>
                  <a:lnTo>
                    <a:pt x="50649" y="65865"/>
                  </a:lnTo>
                  <a:lnTo>
                    <a:pt x="102942" y="78723"/>
                  </a:lnTo>
                  <a:lnTo>
                    <a:pt x="118071" y="120517"/>
                  </a:lnTo>
                  <a:lnTo>
                    <a:pt x="115769" y="142221"/>
                  </a:lnTo>
                  <a:lnTo>
                    <a:pt x="107547" y="162312"/>
                  </a:lnTo>
                  <a:lnTo>
                    <a:pt x="91431" y="175170"/>
                  </a:lnTo>
                  <a:lnTo>
                    <a:pt x="83538" y="179971"/>
                  </a:lnTo>
                  <a:lnTo>
                    <a:pt x="74658" y="181582"/>
                  </a:lnTo>
                  <a:lnTo>
                    <a:pt x="63475" y="181582"/>
                  </a:lnTo>
                  <a:lnTo>
                    <a:pt x="17760" y="162312"/>
                  </a:lnTo>
                  <a:lnTo>
                    <a:pt x="2302" y="125351"/>
                  </a:lnTo>
                  <a:lnTo>
                    <a:pt x="0" y="96414"/>
                  </a:lnTo>
                  <a:lnTo>
                    <a:pt x="2302" y="63465"/>
                  </a:lnTo>
                  <a:lnTo>
                    <a:pt x="8880" y="39361"/>
                  </a:lnTo>
                  <a:lnTo>
                    <a:pt x="20062" y="20091"/>
                  </a:lnTo>
                  <a:lnTo>
                    <a:pt x="32889" y="8812"/>
                  </a:lnTo>
                  <a:lnTo>
                    <a:pt x="48018" y="2400"/>
                  </a:lnTo>
                  <a:lnTo>
                    <a:pt x="65778" y="0"/>
                  </a:lnTo>
                  <a:close/>
                </a:path>
              </a:pathLst>
            </a:custGeom>
            <a:ln w="46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544127" y="5483580"/>
            <a:ext cx="120334" cy="18621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518207" y="5483580"/>
            <a:ext cx="72125" cy="18378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56928" y="5483580"/>
            <a:ext cx="122741" cy="18378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17356" y="5483580"/>
            <a:ext cx="120341" cy="18621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67292" y="5483580"/>
            <a:ext cx="129253" cy="18378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334890" y="5485981"/>
            <a:ext cx="122018" cy="18381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290647" y="5483580"/>
            <a:ext cx="122676" cy="18621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251667" y="5485981"/>
            <a:ext cx="120373" cy="181385"/>
          </a:xfrm>
          <a:prstGeom prst="rect">
            <a:avLst/>
          </a:prstGeom>
        </p:spPr>
      </p:pic>
      <p:sp>
        <p:nvSpPr>
          <p:cNvPr id="79" name="object 79"/>
          <p:cNvSpPr/>
          <p:nvPr/>
        </p:nvSpPr>
        <p:spPr>
          <a:xfrm>
            <a:off x="6052543" y="2448665"/>
            <a:ext cx="146685" cy="127635"/>
          </a:xfrm>
          <a:custGeom>
            <a:avLst/>
            <a:gdLst/>
            <a:ahLst/>
            <a:cxnLst/>
            <a:rect l="l" t="t" r="r" b="b"/>
            <a:pathLst>
              <a:path w="146685" h="127635">
                <a:moveTo>
                  <a:pt x="0" y="127259"/>
                </a:moveTo>
                <a:lnTo>
                  <a:pt x="146356" y="102925"/>
                </a:lnTo>
              </a:path>
              <a:path w="146685" h="127635">
                <a:moveTo>
                  <a:pt x="146356" y="102925"/>
                </a:moveTo>
                <a:lnTo>
                  <a:pt x="41111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02210" y="3626025"/>
            <a:ext cx="144145" cy="132080"/>
          </a:xfrm>
          <a:custGeom>
            <a:avLst/>
            <a:gdLst/>
            <a:ahLst/>
            <a:cxnLst/>
            <a:rect l="l" t="t" r="r" b="b"/>
            <a:pathLst>
              <a:path w="144145" h="132079">
                <a:moveTo>
                  <a:pt x="0" y="102859"/>
                </a:moveTo>
                <a:lnTo>
                  <a:pt x="144054" y="131797"/>
                </a:lnTo>
              </a:path>
              <a:path w="144145" h="132079">
                <a:moveTo>
                  <a:pt x="144054" y="131797"/>
                </a:moveTo>
                <a:lnTo>
                  <a:pt x="8057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23746" y="4810488"/>
            <a:ext cx="135255" cy="142240"/>
          </a:xfrm>
          <a:custGeom>
            <a:avLst/>
            <a:gdLst/>
            <a:ahLst/>
            <a:cxnLst/>
            <a:rect l="l" t="t" r="r" b="b"/>
            <a:pathLst>
              <a:path w="135254" h="142239">
                <a:moveTo>
                  <a:pt x="0" y="83556"/>
                </a:moveTo>
                <a:lnTo>
                  <a:pt x="135174" y="142221"/>
                </a:lnTo>
              </a:path>
              <a:path w="135254" h="142239">
                <a:moveTo>
                  <a:pt x="135174" y="142221"/>
                </a:moveTo>
                <a:lnTo>
                  <a:pt x="104587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06968" y="4810488"/>
            <a:ext cx="133985" cy="142240"/>
          </a:xfrm>
          <a:custGeom>
            <a:avLst/>
            <a:gdLst/>
            <a:ahLst/>
            <a:cxnLst/>
            <a:rect l="l" t="t" r="r" b="b"/>
            <a:pathLst>
              <a:path w="133984" h="142239">
                <a:moveTo>
                  <a:pt x="0" y="83556"/>
                </a:moveTo>
                <a:lnTo>
                  <a:pt x="133529" y="142221"/>
                </a:lnTo>
              </a:path>
              <a:path w="133984" h="142239">
                <a:moveTo>
                  <a:pt x="133529" y="142221"/>
                </a:moveTo>
                <a:lnTo>
                  <a:pt x="102942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190190" y="4812889"/>
            <a:ext cx="135255" cy="142875"/>
          </a:xfrm>
          <a:custGeom>
            <a:avLst/>
            <a:gdLst/>
            <a:ahLst/>
            <a:cxnLst/>
            <a:rect l="l" t="t" r="r" b="b"/>
            <a:pathLst>
              <a:path w="135254" h="142875">
                <a:moveTo>
                  <a:pt x="0" y="83589"/>
                </a:moveTo>
                <a:lnTo>
                  <a:pt x="135009" y="142253"/>
                </a:lnTo>
              </a:path>
              <a:path w="135254" h="142875">
                <a:moveTo>
                  <a:pt x="135009" y="142253"/>
                </a:moveTo>
                <a:lnTo>
                  <a:pt x="104488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272558" y="4808877"/>
            <a:ext cx="133985" cy="144145"/>
          </a:xfrm>
          <a:custGeom>
            <a:avLst/>
            <a:gdLst/>
            <a:ahLst/>
            <a:cxnLst/>
            <a:rect l="l" t="t" r="r" b="b"/>
            <a:pathLst>
              <a:path w="133985" h="144145">
                <a:moveTo>
                  <a:pt x="0" y="85168"/>
                </a:moveTo>
                <a:lnTo>
                  <a:pt x="133431" y="143832"/>
                </a:lnTo>
              </a:path>
              <a:path w="133985" h="144145">
                <a:moveTo>
                  <a:pt x="133431" y="143832"/>
                </a:moveTo>
                <a:lnTo>
                  <a:pt x="102877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63886" y="3624447"/>
            <a:ext cx="146685" cy="128905"/>
          </a:xfrm>
          <a:custGeom>
            <a:avLst/>
            <a:gdLst/>
            <a:ahLst/>
            <a:cxnLst/>
            <a:rect l="l" t="t" r="r" b="b"/>
            <a:pathLst>
              <a:path w="146685" h="128904">
                <a:moveTo>
                  <a:pt x="0" y="109271"/>
                </a:moveTo>
                <a:lnTo>
                  <a:pt x="146257" y="128541"/>
                </a:lnTo>
              </a:path>
              <a:path w="146685" h="128904">
                <a:moveTo>
                  <a:pt x="146257" y="128541"/>
                </a:moveTo>
                <a:lnTo>
                  <a:pt x="73934" y="0"/>
                </a:lnTo>
              </a:path>
            </a:pathLst>
          </a:custGeom>
          <a:ln w="152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5167376" y="1294257"/>
            <a:ext cx="31730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spc="-10" dirty="0">
                <a:solidFill>
                  <a:srgbClr val="FF0000"/>
                </a:solidFill>
                <a:latin typeface="Arial"/>
                <a:cs typeface="Arial"/>
              </a:rPr>
              <a:t>tree-</a:t>
            </a:r>
            <a:r>
              <a:rPr sz="2000" b="0" i="1" dirty="0">
                <a:solidFill>
                  <a:srgbClr val="FF0000"/>
                </a:solidFill>
                <a:latin typeface="Arial"/>
                <a:cs typeface="Arial"/>
              </a:rPr>
              <a:t>structured</a:t>
            </a:r>
            <a:r>
              <a:rPr sz="2000" b="0" i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0" i="1" spc="-10" dirty="0">
                <a:solidFill>
                  <a:srgbClr val="FF0000"/>
                </a:solidFill>
                <a:latin typeface="Arial"/>
                <a:cs typeface="Arial"/>
              </a:rPr>
              <a:t>broadcast.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759952" y="260604"/>
            <a:ext cx="1702307" cy="170230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0" dirty="0"/>
              <a:t> </a:t>
            </a:r>
            <a:r>
              <a:rPr spc="-10" dirty="0"/>
              <a:t>distributions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96311" y="1700783"/>
            <a:ext cx="6529070" cy="2087880"/>
            <a:chOff x="2496311" y="1700783"/>
            <a:chExt cx="6529070" cy="2087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6311" y="1700783"/>
              <a:ext cx="6528816" cy="20878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98948" y="3587241"/>
              <a:ext cx="55880" cy="175895"/>
            </a:xfrm>
            <a:custGeom>
              <a:avLst/>
              <a:gdLst/>
              <a:ahLst/>
              <a:cxnLst/>
              <a:rect l="l" t="t" r="r" b="b"/>
              <a:pathLst>
                <a:path w="55879" h="175895">
                  <a:moveTo>
                    <a:pt x="50346" y="0"/>
                  </a:moveTo>
                  <a:lnTo>
                    <a:pt x="48314" y="1270"/>
                  </a:lnTo>
                  <a:lnTo>
                    <a:pt x="25454" y="85979"/>
                  </a:lnTo>
                  <a:lnTo>
                    <a:pt x="435" y="171069"/>
                  </a:lnTo>
                  <a:lnTo>
                    <a:pt x="0" y="172847"/>
                  </a:lnTo>
                  <a:lnTo>
                    <a:pt x="943" y="174498"/>
                  </a:lnTo>
                  <a:lnTo>
                    <a:pt x="2594" y="175133"/>
                  </a:lnTo>
                  <a:lnTo>
                    <a:pt x="4372" y="175641"/>
                  </a:lnTo>
                  <a:lnTo>
                    <a:pt x="6150" y="174625"/>
                  </a:lnTo>
                  <a:lnTo>
                    <a:pt x="6658" y="172847"/>
                  </a:lnTo>
                  <a:lnTo>
                    <a:pt x="32693" y="88138"/>
                  </a:lnTo>
                  <a:lnTo>
                    <a:pt x="32693" y="88011"/>
                  </a:lnTo>
                  <a:lnTo>
                    <a:pt x="55045" y="5207"/>
                  </a:lnTo>
                  <a:lnTo>
                    <a:pt x="55553" y="3175"/>
                  </a:lnTo>
                  <a:lnTo>
                    <a:pt x="54481" y="1270"/>
                  </a:lnTo>
                  <a:lnTo>
                    <a:pt x="54816" y="1270"/>
                  </a:lnTo>
                  <a:lnTo>
                    <a:pt x="52378" y="508"/>
                  </a:lnTo>
                  <a:lnTo>
                    <a:pt x="503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62776" y="4535170"/>
            <a:ext cx="26460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Compute</a:t>
            </a:r>
            <a:r>
              <a:rPr sz="20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vector</a:t>
            </a:r>
            <a:r>
              <a:rPr sz="2000" i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sum.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614" y="3909186"/>
            <a:ext cx="245859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5898" y="3691890"/>
            <a:ext cx="385190" cy="5232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7975" y="3848227"/>
            <a:ext cx="265049" cy="2241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133857"/>
            <a:ext cx="10485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Different</a:t>
            </a:r>
            <a:r>
              <a:rPr sz="3200" spc="-55" dirty="0"/>
              <a:t> </a:t>
            </a:r>
            <a:r>
              <a:rPr sz="3200" dirty="0"/>
              <a:t>partitions</a:t>
            </a:r>
            <a:r>
              <a:rPr sz="3200" spc="-60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a</a:t>
            </a:r>
            <a:r>
              <a:rPr sz="3200" spc="-20" dirty="0"/>
              <a:t> </a:t>
            </a:r>
            <a:r>
              <a:rPr sz="3200" spc="-10" dirty="0"/>
              <a:t>12-</a:t>
            </a:r>
            <a:r>
              <a:rPr sz="3200" dirty="0"/>
              <a:t>component</a:t>
            </a:r>
            <a:r>
              <a:rPr sz="3200" spc="-55" dirty="0"/>
              <a:t> </a:t>
            </a:r>
            <a:r>
              <a:rPr sz="3200" dirty="0"/>
              <a:t>vector</a:t>
            </a:r>
            <a:r>
              <a:rPr sz="3200" spc="-35" dirty="0"/>
              <a:t> </a:t>
            </a:r>
            <a:r>
              <a:rPr sz="3200" dirty="0"/>
              <a:t>among</a:t>
            </a:r>
            <a:r>
              <a:rPr sz="3200" spc="-35" dirty="0"/>
              <a:t> </a:t>
            </a:r>
            <a:r>
              <a:rPr sz="3200" spc="-50" dirty="0"/>
              <a:t>3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74293" y="572465"/>
            <a:ext cx="2035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solidFill>
                  <a:srgbClr val="201D6F"/>
                </a:solidFill>
                <a:latin typeface="Arial"/>
                <a:cs typeface="Arial"/>
              </a:rPr>
              <a:t>processes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7297" y="2505259"/>
            <a:ext cx="8166854" cy="24250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Partitioning</a:t>
            </a:r>
            <a:r>
              <a:rPr spc="-55" dirty="0"/>
              <a:t> </a:t>
            </a:r>
            <a:r>
              <a:rPr spc="-10"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38549"/>
            <a:ext cx="8162925" cy="290385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2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Block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partitioning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Assign</a:t>
            </a:r>
            <a:r>
              <a:rPr sz="2200" spc="-8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blocks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consecutive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components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process.</a:t>
            </a: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Cyclic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partitioning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Assign</a:t>
            </a:r>
            <a:r>
              <a:rPr sz="2200" spc="-7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components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round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robin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fashion.</a:t>
            </a:r>
            <a:endParaRPr sz="22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0"/>
              </a:spcBef>
              <a:buChar char="•"/>
              <a:tabLst>
                <a:tab pos="393065" algn="l"/>
              </a:tabLst>
            </a:pPr>
            <a:r>
              <a:rPr sz="2400" spc="-10" dirty="0">
                <a:latin typeface="Arial MT"/>
                <a:cs typeface="Arial MT"/>
              </a:rPr>
              <a:t>Block-</a:t>
            </a:r>
            <a:r>
              <a:rPr sz="2400" dirty="0">
                <a:latin typeface="Arial MT"/>
                <a:cs typeface="Arial MT"/>
              </a:rPr>
              <a:t>cyclic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partitioning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5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Use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cyclic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distribution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blocks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of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components.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56B4A-9D64-C037-1E91-ABF77B63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50258"/>
            <a:ext cx="3791607" cy="2985698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609E4D55-2104-B3F4-6C1D-13689A7CC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319440"/>
            <a:ext cx="6151043" cy="116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MPI_Scatter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Distributes an array from one process (root) to all processes in communicator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process gets a unique portion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data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process (Rank 0) holds the full array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splits it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Gather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CCC3F-BC2E-045B-5F17-1591B0B7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7" y="2895600"/>
            <a:ext cx="5059738" cy="3115353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8E275FB3-C517-61EC-FCE1-C97320A99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75" y="1332052"/>
            <a:ext cx="5521063" cy="116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MPI_Gather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Collects data from all processes and sends it to a single root process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process contributes a portion of the data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Root process (Rank 0) gathers all values into a single array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9A7A6-AF0E-A619-A580-BE82B8C95769}"/>
              </a:ext>
            </a:extLst>
          </p:cNvPr>
          <p:cNvSpPr txBox="1"/>
          <p:nvPr/>
        </p:nvSpPr>
        <p:spPr>
          <a:xfrm>
            <a:off x="2819400" y="6223747"/>
            <a:ext cx="8191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https://enccs.github.io/intermediate-mpi/collective-communication-pt2/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Allgather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/>
              <a:t>Concatenates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80" dirty="0"/>
              <a:t> </a:t>
            </a:r>
            <a:r>
              <a:rPr sz="2400" dirty="0"/>
              <a:t>contents</a:t>
            </a:r>
            <a:r>
              <a:rPr sz="2400" spc="-80" dirty="0"/>
              <a:t> </a:t>
            </a:r>
            <a:r>
              <a:rPr sz="2400" dirty="0"/>
              <a:t>of</a:t>
            </a:r>
            <a:r>
              <a:rPr sz="2400" spc="-75" dirty="0"/>
              <a:t> </a:t>
            </a:r>
            <a:r>
              <a:rPr sz="2400" dirty="0"/>
              <a:t>each</a:t>
            </a:r>
            <a:r>
              <a:rPr sz="2400" spc="-70" dirty="0"/>
              <a:t> </a:t>
            </a:r>
            <a:r>
              <a:rPr sz="2400" dirty="0"/>
              <a:t>process’</a:t>
            </a:r>
            <a:r>
              <a:rPr sz="2400" spc="-60" dirty="0"/>
              <a:t> </a:t>
            </a:r>
            <a:r>
              <a:rPr sz="2400" dirty="0">
                <a:solidFill>
                  <a:srgbClr val="0066FF"/>
                </a:solidFill>
              </a:rPr>
              <a:t>send_buf_p</a:t>
            </a:r>
            <a:r>
              <a:rPr sz="2400" spc="-55" dirty="0">
                <a:solidFill>
                  <a:srgbClr val="0066FF"/>
                </a:solidFill>
              </a:rPr>
              <a:t> </a:t>
            </a:r>
            <a:r>
              <a:rPr sz="2400" dirty="0"/>
              <a:t>and</a:t>
            </a:r>
            <a:r>
              <a:rPr sz="2400" spc="-75" dirty="0"/>
              <a:t> </a:t>
            </a:r>
            <a:r>
              <a:rPr sz="2400" dirty="0"/>
              <a:t>stores</a:t>
            </a:r>
            <a:r>
              <a:rPr sz="2400" spc="-85" dirty="0"/>
              <a:t> </a:t>
            </a:r>
            <a:r>
              <a:rPr sz="2400" dirty="0"/>
              <a:t>this</a:t>
            </a:r>
            <a:r>
              <a:rPr sz="2400" spc="-85" dirty="0"/>
              <a:t> </a:t>
            </a:r>
            <a:r>
              <a:rPr sz="2400" spc="-25" dirty="0"/>
              <a:t>in </a:t>
            </a:r>
            <a:r>
              <a:rPr sz="2400" dirty="0"/>
              <a:t>each</a:t>
            </a:r>
            <a:r>
              <a:rPr sz="2400" spc="-95" dirty="0"/>
              <a:t> </a:t>
            </a:r>
            <a:r>
              <a:rPr sz="2400" dirty="0"/>
              <a:t>process’</a:t>
            </a:r>
            <a:r>
              <a:rPr sz="2400" spc="-80" dirty="0"/>
              <a:t> </a:t>
            </a:r>
            <a:r>
              <a:rPr sz="2400" spc="-10" dirty="0">
                <a:solidFill>
                  <a:srgbClr val="0066FF"/>
                </a:solidFill>
              </a:rPr>
              <a:t>recv_buf_p</a:t>
            </a:r>
            <a:r>
              <a:rPr sz="2400" spc="-10" dirty="0"/>
              <a:t>.</a:t>
            </a:r>
            <a:endParaRPr sz="2400"/>
          </a:p>
          <a:p>
            <a:pPr marL="393700" marR="735965" indent="-381000">
              <a:lnSpc>
                <a:spcPct val="100000"/>
              </a:lnSpc>
              <a:spcBef>
                <a:spcPts val="994"/>
              </a:spcBef>
              <a:buChar char="•"/>
              <a:tabLst>
                <a:tab pos="393700" algn="l"/>
              </a:tabLst>
            </a:pPr>
            <a:r>
              <a:rPr sz="2400" dirty="0"/>
              <a:t>As</a:t>
            </a:r>
            <a:r>
              <a:rPr sz="2400" spc="-65" dirty="0"/>
              <a:t> </a:t>
            </a:r>
            <a:r>
              <a:rPr sz="2400" dirty="0"/>
              <a:t>usual,</a:t>
            </a:r>
            <a:r>
              <a:rPr sz="2400" spc="-55" dirty="0"/>
              <a:t> </a:t>
            </a:r>
            <a:r>
              <a:rPr sz="2400" dirty="0">
                <a:solidFill>
                  <a:srgbClr val="0066FF"/>
                </a:solidFill>
              </a:rPr>
              <a:t>recv_count</a:t>
            </a:r>
            <a:r>
              <a:rPr sz="2400" spc="-45" dirty="0">
                <a:solidFill>
                  <a:srgbClr val="0066FF"/>
                </a:solidFill>
              </a:rPr>
              <a:t> </a:t>
            </a:r>
            <a:r>
              <a:rPr sz="2400" dirty="0"/>
              <a:t>is</a:t>
            </a:r>
            <a:r>
              <a:rPr sz="2400" spc="-65" dirty="0"/>
              <a:t> </a:t>
            </a:r>
            <a:r>
              <a:rPr sz="2400" dirty="0"/>
              <a:t>the</a:t>
            </a:r>
            <a:r>
              <a:rPr sz="2400" spc="-65" dirty="0"/>
              <a:t> </a:t>
            </a:r>
            <a:r>
              <a:rPr sz="2400" dirty="0"/>
              <a:t>amount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60" dirty="0"/>
              <a:t> </a:t>
            </a:r>
            <a:r>
              <a:rPr sz="2400" dirty="0"/>
              <a:t>data</a:t>
            </a:r>
            <a:r>
              <a:rPr sz="2400" spc="-65" dirty="0"/>
              <a:t> </a:t>
            </a:r>
            <a:r>
              <a:rPr sz="2400" dirty="0"/>
              <a:t>being</a:t>
            </a:r>
            <a:r>
              <a:rPr sz="2400" spc="-50" dirty="0"/>
              <a:t> </a:t>
            </a:r>
            <a:r>
              <a:rPr sz="2400" dirty="0"/>
              <a:t>received</a:t>
            </a:r>
            <a:r>
              <a:rPr sz="2400" spc="-50" dirty="0"/>
              <a:t> </a:t>
            </a:r>
            <a:r>
              <a:rPr sz="2400" dirty="0"/>
              <a:t>from</a:t>
            </a:r>
            <a:r>
              <a:rPr sz="2400" spc="-80" dirty="0"/>
              <a:t> </a:t>
            </a:r>
            <a:r>
              <a:rPr sz="2400" spc="-20" dirty="0"/>
              <a:t>each </a:t>
            </a:r>
            <a:r>
              <a:rPr sz="2400" spc="-10" dirty="0"/>
              <a:t>process.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733800"/>
            <a:ext cx="5577840" cy="2240280"/>
          </a:xfrm>
          <a:prstGeom prst="rect">
            <a:avLst/>
          </a:prstGeom>
        </p:spPr>
      </p:pic>
      <p:pic>
        <p:nvPicPr>
          <p:cNvPr id="10242" name="Picture 2" descr="MPI Scatter, Gather, and Allgather · MPI Tutorial">
            <a:extLst>
              <a:ext uri="{FF2B5EF4-FFF2-40B4-BE49-F238E27FC236}">
                <a16:creationId xmlns:a16="http://schemas.microsoft.com/office/drawing/2014/main" id="{DF7635F9-D204-55F6-2691-BCCC806C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812" y="3876738"/>
            <a:ext cx="2440114" cy="195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9DD0-55B2-584D-7EB7-F360AB40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553998"/>
          </a:xfrm>
        </p:spPr>
        <p:txBody>
          <a:bodyPr/>
          <a:lstStyle/>
          <a:p>
            <a:r>
              <a:rPr lang="en-US" dirty="0"/>
              <a:t>Shared vs Distributed Memory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FB8ED-3AC0-DA86-6C73-D8D7C294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4603905" cy="2457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E8E00-7541-B396-7ECF-E0C25662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73" y="2406513"/>
            <a:ext cx="4745732" cy="2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33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Matrix-</a:t>
            </a:r>
            <a:r>
              <a:rPr dirty="0"/>
              <a:t>vector</a:t>
            </a:r>
            <a:r>
              <a:rPr spc="10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6651" y="4268927"/>
            <a:ext cx="5967288" cy="3363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8276" y="1126236"/>
            <a:ext cx="4367783" cy="502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9150" y="2150032"/>
            <a:ext cx="4775581" cy="3450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4627" y="3069092"/>
            <a:ext cx="959103" cy="29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55314" y="2997707"/>
            <a:ext cx="4464558" cy="41531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797425" y="1768475"/>
            <a:ext cx="506730" cy="294005"/>
          </a:xfrm>
          <a:custGeom>
            <a:avLst/>
            <a:gdLst/>
            <a:ahLst/>
            <a:cxnLst/>
            <a:rect l="l" t="t" r="r" b="b"/>
            <a:pathLst>
              <a:path w="506729" h="294005">
                <a:moveTo>
                  <a:pt x="471889" y="280399"/>
                </a:moveTo>
                <a:lnTo>
                  <a:pt x="407162" y="281050"/>
                </a:lnTo>
                <a:lnTo>
                  <a:pt x="403733" y="281050"/>
                </a:lnTo>
                <a:lnTo>
                  <a:pt x="400938" y="283972"/>
                </a:lnTo>
                <a:lnTo>
                  <a:pt x="400938" y="290957"/>
                </a:lnTo>
                <a:lnTo>
                  <a:pt x="403860" y="293750"/>
                </a:lnTo>
                <a:lnTo>
                  <a:pt x="407288" y="293750"/>
                </a:lnTo>
                <a:lnTo>
                  <a:pt x="506475" y="292862"/>
                </a:lnTo>
                <a:lnTo>
                  <a:pt x="506035" y="292100"/>
                </a:lnTo>
                <a:lnTo>
                  <a:pt x="492378" y="292100"/>
                </a:lnTo>
                <a:lnTo>
                  <a:pt x="471889" y="280399"/>
                </a:lnTo>
                <a:close/>
              </a:path>
              <a:path w="506729" h="294005">
                <a:moveTo>
                  <a:pt x="484529" y="280271"/>
                </a:moveTo>
                <a:lnTo>
                  <a:pt x="471889" y="280399"/>
                </a:lnTo>
                <a:lnTo>
                  <a:pt x="492378" y="292100"/>
                </a:lnTo>
                <a:lnTo>
                  <a:pt x="493738" y="289687"/>
                </a:lnTo>
                <a:lnTo>
                  <a:pt x="489965" y="289687"/>
                </a:lnTo>
                <a:lnTo>
                  <a:pt x="484603" y="280399"/>
                </a:lnTo>
                <a:lnTo>
                  <a:pt x="484529" y="280271"/>
                </a:lnTo>
                <a:close/>
              </a:path>
              <a:path w="506729" h="294005">
                <a:moveTo>
                  <a:pt x="451230" y="202946"/>
                </a:moveTo>
                <a:lnTo>
                  <a:pt x="448183" y="204724"/>
                </a:lnTo>
                <a:lnTo>
                  <a:pt x="445135" y="206375"/>
                </a:lnTo>
                <a:lnTo>
                  <a:pt x="444119" y="210312"/>
                </a:lnTo>
                <a:lnTo>
                  <a:pt x="445897" y="213360"/>
                </a:lnTo>
                <a:lnTo>
                  <a:pt x="478281" y="269448"/>
                </a:lnTo>
                <a:lnTo>
                  <a:pt x="498601" y="281050"/>
                </a:lnTo>
                <a:lnTo>
                  <a:pt x="492378" y="292100"/>
                </a:lnTo>
                <a:lnTo>
                  <a:pt x="506035" y="292100"/>
                </a:lnTo>
                <a:lnTo>
                  <a:pt x="455040" y="203962"/>
                </a:lnTo>
                <a:lnTo>
                  <a:pt x="451230" y="202946"/>
                </a:lnTo>
                <a:close/>
              </a:path>
              <a:path w="506729" h="294005">
                <a:moveTo>
                  <a:pt x="478281" y="269448"/>
                </a:moveTo>
                <a:lnTo>
                  <a:pt x="489965" y="289687"/>
                </a:lnTo>
                <a:lnTo>
                  <a:pt x="495291" y="280399"/>
                </a:lnTo>
                <a:lnTo>
                  <a:pt x="495364" y="280271"/>
                </a:lnTo>
                <a:lnTo>
                  <a:pt x="497237" y="280271"/>
                </a:lnTo>
                <a:lnTo>
                  <a:pt x="478281" y="269448"/>
                </a:lnTo>
                <a:close/>
              </a:path>
              <a:path w="506729" h="294005">
                <a:moveTo>
                  <a:pt x="497237" y="280271"/>
                </a:moveTo>
                <a:lnTo>
                  <a:pt x="495364" y="280271"/>
                </a:lnTo>
                <a:lnTo>
                  <a:pt x="489965" y="289687"/>
                </a:lnTo>
                <a:lnTo>
                  <a:pt x="493738" y="289687"/>
                </a:lnTo>
                <a:lnTo>
                  <a:pt x="498601" y="281050"/>
                </a:lnTo>
                <a:lnTo>
                  <a:pt x="497237" y="280271"/>
                </a:lnTo>
                <a:close/>
              </a:path>
              <a:path w="506729" h="294005">
                <a:moveTo>
                  <a:pt x="6350" y="0"/>
                </a:moveTo>
                <a:lnTo>
                  <a:pt x="0" y="10922"/>
                </a:lnTo>
                <a:lnTo>
                  <a:pt x="471889" y="280399"/>
                </a:lnTo>
                <a:lnTo>
                  <a:pt x="484529" y="280271"/>
                </a:lnTo>
                <a:lnTo>
                  <a:pt x="478281" y="269448"/>
                </a:lnTo>
                <a:lnTo>
                  <a:pt x="6350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2228" y="2559685"/>
            <a:ext cx="507365" cy="364490"/>
          </a:xfrm>
          <a:custGeom>
            <a:avLst/>
            <a:gdLst/>
            <a:ahLst/>
            <a:cxnLst/>
            <a:rect l="l" t="t" r="r" b="b"/>
            <a:pathLst>
              <a:path w="507364" h="364489">
                <a:moveTo>
                  <a:pt x="45847" y="268986"/>
                </a:moveTo>
                <a:lnTo>
                  <a:pt x="42163" y="270510"/>
                </a:lnTo>
                <a:lnTo>
                  <a:pt x="40639" y="273685"/>
                </a:lnTo>
                <a:lnTo>
                  <a:pt x="0" y="363981"/>
                </a:lnTo>
                <a:lnTo>
                  <a:pt x="23627" y="361823"/>
                </a:lnTo>
                <a:lnTo>
                  <a:pt x="13970" y="361823"/>
                </a:lnTo>
                <a:lnTo>
                  <a:pt x="6604" y="351536"/>
                </a:lnTo>
                <a:lnTo>
                  <a:pt x="25634" y="337962"/>
                </a:lnTo>
                <a:lnTo>
                  <a:pt x="52324" y="278891"/>
                </a:lnTo>
                <a:lnTo>
                  <a:pt x="53721" y="275716"/>
                </a:lnTo>
                <a:lnTo>
                  <a:pt x="52324" y="271906"/>
                </a:lnTo>
                <a:lnTo>
                  <a:pt x="49149" y="270510"/>
                </a:lnTo>
                <a:lnTo>
                  <a:pt x="45847" y="268986"/>
                </a:lnTo>
                <a:close/>
              </a:path>
              <a:path w="507364" h="364489">
                <a:moveTo>
                  <a:pt x="25634" y="337962"/>
                </a:moveTo>
                <a:lnTo>
                  <a:pt x="6604" y="351536"/>
                </a:lnTo>
                <a:lnTo>
                  <a:pt x="13970" y="361823"/>
                </a:lnTo>
                <a:lnTo>
                  <a:pt x="17533" y="359282"/>
                </a:lnTo>
                <a:lnTo>
                  <a:pt x="16001" y="359282"/>
                </a:lnTo>
                <a:lnTo>
                  <a:pt x="9651" y="350392"/>
                </a:lnTo>
                <a:lnTo>
                  <a:pt x="20470" y="349392"/>
                </a:lnTo>
                <a:lnTo>
                  <a:pt x="25634" y="337962"/>
                </a:lnTo>
                <a:close/>
              </a:path>
              <a:path w="507364" h="364489">
                <a:moveTo>
                  <a:pt x="100964" y="342011"/>
                </a:moveTo>
                <a:lnTo>
                  <a:pt x="97536" y="342264"/>
                </a:lnTo>
                <a:lnTo>
                  <a:pt x="33040" y="348229"/>
                </a:lnTo>
                <a:lnTo>
                  <a:pt x="13970" y="361823"/>
                </a:lnTo>
                <a:lnTo>
                  <a:pt x="23627" y="361823"/>
                </a:lnTo>
                <a:lnTo>
                  <a:pt x="98679" y="354964"/>
                </a:lnTo>
                <a:lnTo>
                  <a:pt x="102108" y="354584"/>
                </a:lnTo>
                <a:lnTo>
                  <a:pt x="104775" y="351536"/>
                </a:lnTo>
                <a:lnTo>
                  <a:pt x="104407" y="348229"/>
                </a:lnTo>
                <a:lnTo>
                  <a:pt x="104139" y="344550"/>
                </a:lnTo>
                <a:lnTo>
                  <a:pt x="100964" y="342011"/>
                </a:lnTo>
                <a:close/>
              </a:path>
              <a:path w="507364" h="364489">
                <a:moveTo>
                  <a:pt x="20470" y="349392"/>
                </a:moveTo>
                <a:lnTo>
                  <a:pt x="9651" y="350392"/>
                </a:lnTo>
                <a:lnTo>
                  <a:pt x="16001" y="359282"/>
                </a:lnTo>
                <a:lnTo>
                  <a:pt x="20470" y="349392"/>
                </a:lnTo>
                <a:close/>
              </a:path>
              <a:path w="507364" h="364489">
                <a:moveTo>
                  <a:pt x="33040" y="348229"/>
                </a:moveTo>
                <a:lnTo>
                  <a:pt x="20470" y="349392"/>
                </a:lnTo>
                <a:lnTo>
                  <a:pt x="16001" y="359282"/>
                </a:lnTo>
                <a:lnTo>
                  <a:pt x="17533" y="359282"/>
                </a:lnTo>
                <a:lnTo>
                  <a:pt x="33040" y="348229"/>
                </a:lnTo>
                <a:close/>
              </a:path>
              <a:path w="507364" h="364489">
                <a:moveTo>
                  <a:pt x="499491" y="0"/>
                </a:moveTo>
                <a:lnTo>
                  <a:pt x="25634" y="337962"/>
                </a:lnTo>
                <a:lnTo>
                  <a:pt x="20470" y="349392"/>
                </a:lnTo>
                <a:lnTo>
                  <a:pt x="33040" y="348229"/>
                </a:lnTo>
                <a:lnTo>
                  <a:pt x="506984" y="10413"/>
                </a:lnTo>
                <a:lnTo>
                  <a:pt x="499491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8036" y="3495802"/>
            <a:ext cx="676275" cy="581660"/>
          </a:xfrm>
          <a:custGeom>
            <a:avLst/>
            <a:gdLst/>
            <a:ahLst/>
            <a:cxnLst/>
            <a:rect l="l" t="t" r="r" b="b"/>
            <a:pathLst>
              <a:path w="676275" h="581660">
                <a:moveTo>
                  <a:pt x="577088" y="550164"/>
                </a:moveTo>
                <a:lnTo>
                  <a:pt x="573786" y="552450"/>
                </a:lnTo>
                <a:lnTo>
                  <a:pt x="572515" y="559308"/>
                </a:lnTo>
                <a:lnTo>
                  <a:pt x="574701" y="562464"/>
                </a:lnTo>
                <a:lnTo>
                  <a:pt x="574801" y="562610"/>
                </a:lnTo>
                <a:lnTo>
                  <a:pt x="675766" y="581152"/>
                </a:lnTo>
                <a:lnTo>
                  <a:pt x="674577" y="577723"/>
                </a:lnTo>
                <a:lnTo>
                  <a:pt x="662051" y="577723"/>
                </a:lnTo>
                <a:lnTo>
                  <a:pt x="644268" y="562464"/>
                </a:lnTo>
                <a:lnTo>
                  <a:pt x="577088" y="550164"/>
                </a:lnTo>
                <a:close/>
              </a:path>
              <a:path w="676275" h="581660">
                <a:moveTo>
                  <a:pt x="644268" y="562464"/>
                </a:moveTo>
                <a:lnTo>
                  <a:pt x="662051" y="577723"/>
                </a:lnTo>
                <a:lnTo>
                  <a:pt x="664440" y="574929"/>
                </a:lnTo>
                <a:lnTo>
                  <a:pt x="660146" y="574929"/>
                </a:lnTo>
                <a:lnTo>
                  <a:pt x="656615" y="564725"/>
                </a:lnTo>
                <a:lnTo>
                  <a:pt x="644268" y="562464"/>
                </a:lnTo>
                <a:close/>
              </a:path>
              <a:path w="676275" h="581660">
                <a:moveTo>
                  <a:pt x="638555" y="482346"/>
                </a:moveTo>
                <a:lnTo>
                  <a:pt x="631951" y="484631"/>
                </a:lnTo>
                <a:lnTo>
                  <a:pt x="630174" y="488315"/>
                </a:lnTo>
                <a:lnTo>
                  <a:pt x="652367" y="552450"/>
                </a:lnTo>
                <a:lnTo>
                  <a:pt x="652478" y="552771"/>
                </a:lnTo>
                <a:lnTo>
                  <a:pt x="670305" y="568071"/>
                </a:lnTo>
                <a:lnTo>
                  <a:pt x="662051" y="577723"/>
                </a:lnTo>
                <a:lnTo>
                  <a:pt x="674577" y="577723"/>
                </a:lnTo>
                <a:lnTo>
                  <a:pt x="642112" y="484124"/>
                </a:lnTo>
                <a:lnTo>
                  <a:pt x="638555" y="482346"/>
                </a:lnTo>
                <a:close/>
              </a:path>
              <a:path w="676275" h="581660">
                <a:moveTo>
                  <a:pt x="656615" y="564725"/>
                </a:moveTo>
                <a:lnTo>
                  <a:pt x="660146" y="574929"/>
                </a:lnTo>
                <a:lnTo>
                  <a:pt x="667258" y="566674"/>
                </a:lnTo>
                <a:lnTo>
                  <a:pt x="656615" y="564725"/>
                </a:lnTo>
                <a:close/>
              </a:path>
              <a:path w="676275" h="581660">
                <a:moveTo>
                  <a:pt x="652478" y="552771"/>
                </a:moveTo>
                <a:lnTo>
                  <a:pt x="656615" y="564725"/>
                </a:lnTo>
                <a:lnTo>
                  <a:pt x="667258" y="566674"/>
                </a:lnTo>
                <a:lnTo>
                  <a:pt x="660146" y="574929"/>
                </a:lnTo>
                <a:lnTo>
                  <a:pt x="664440" y="574929"/>
                </a:lnTo>
                <a:lnTo>
                  <a:pt x="670305" y="568071"/>
                </a:lnTo>
                <a:lnTo>
                  <a:pt x="652478" y="552771"/>
                </a:lnTo>
                <a:close/>
              </a:path>
              <a:path w="676275" h="581660">
                <a:moveTo>
                  <a:pt x="8382" y="0"/>
                </a:moveTo>
                <a:lnTo>
                  <a:pt x="0" y="9651"/>
                </a:lnTo>
                <a:lnTo>
                  <a:pt x="644268" y="562464"/>
                </a:lnTo>
                <a:lnTo>
                  <a:pt x="656615" y="564725"/>
                </a:lnTo>
                <a:lnTo>
                  <a:pt x="652478" y="552771"/>
                </a:lnTo>
                <a:lnTo>
                  <a:pt x="8382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8644" y="5039995"/>
            <a:ext cx="5332730" cy="8521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i-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sz="20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component</a:t>
            </a:r>
            <a:r>
              <a:rPr sz="20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  <a:p>
            <a:pPr marL="2965450">
              <a:lnSpc>
                <a:spcPts val="2050"/>
              </a:lnSpc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Dot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product</a:t>
            </a:r>
            <a:r>
              <a:rPr sz="20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25" dirty="0">
                <a:solidFill>
                  <a:srgbClr val="FF0000"/>
                </a:solidFill>
                <a:latin typeface="Arial"/>
                <a:cs typeface="Arial"/>
              </a:rPr>
              <a:t>ith</a:t>
            </a:r>
            <a:endParaRPr sz="2000">
              <a:latin typeface="Arial"/>
              <a:cs typeface="Arial"/>
            </a:endParaRPr>
          </a:p>
          <a:p>
            <a:pPr marL="2965450">
              <a:lnSpc>
                <a:spcPct val="100000"/>
              </a:lnSpc>
              <a:spcBef>
                <a:spcPts val="5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row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25" dirty="0">
                <a:solidFill>
                  <a:srgbClr val="FF0000"/>
                </a:solidFill>
                <a:latin typeface="Arial"/>
                <a:cs typeface="Arial"/>
              </a:rPr>
              <a:t>x.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7604" y="4724400"/>
            <a:ext cx="293370" cy="293370"/>
          </a:xfrm>
          <a:custGeom>
            <a:avLst/>
            <a:gdLst/>
            <a:ahLst/>
            <a:cxnLst/>
            <a:rect l="l" t="t" r="r" b="b"/>
            <a:pathLst>
              <a:path w="293369" h="293370">
                <a:moveTo>
                  <a:pt x="17756" y="17756"/>
                </a:moveTo>
                <a:lnTo>
                  <a:pt x="20873" y="29591"/>
                </a:lnTo>
                <a:lnTo>
                  <a:pt x="20934" y="29824"/>
                </a:lnTo>
                <a:lnTo>
                  <a:pt x="284479" y="293369"/>
                </a:lnTo>
                <a:lnTo>
                  <a:pt x="293369" y="284480"/>
                </a:lnTo>
                <a:lnTo>
                  <a:pt x="29824" y="20934"/>
                </a:lnTo>
                <a:lnTo>
                  <a:pt x="17756" y="17756"/>
                </a:lnTo>
                <a:close/>
              </a:path>
              <a:path w="293369" h="293370">
                <a:moveTo>
                  <a:pt x="0" y="0"/>
                </a:moveTo>
                <a:lnTo>
                  <a:pt x="26034" y="99187"/>
                </a:lnTo>
                <a:lnTo>
                  <a:pt x="29590" y="101218"/>
                </a:lnTo>
                <a:lnTo>
                  <a:pt x="36321" y="99441"/>
                </a:lnTo>
                <a:lnTo>
                  <a:pt x="38353" y="96012"/>
                </a:lnTo>
                <a:lnTo>
                  <a:pt x="37464" y="92582"/>
                </a:lnTo>
                <a:lnTo>
                  <a:pt x="20934" y="29824"/>
                </a:lnTo>
                <a:lnTo>
                  <a:pt x="4444" y="13335"/>
                </a:lnTo>
                <a:lnTo>
                  <a:pt x="13334" y="4444"/>
                </a:lnTo>
                <a:lnTo>
                  <a:pt x="16926" y="4444"/>
                </a:lnTo>
                <a:lnTo>
                  <a:pt x="0" y="0"/>
                </a:lnTo>
                <a:close/>
              </a:path>
              <a:path w="293369" h="293370">
                <a:moveTo>
                  <a:pt x="16926" y="4444"/>
                </a:moveTo>
                <a:lnTo>
                  <a:pt x="13334" y="4444"/>
                </a:lnTo>
                <a:lnTo>
                  <a:pt x="29824" y="20934"/>
                </a:lnTo>
                <a:lnTo>
                  <a:pt x="96012" y="38354"/>
                </a:lnTo>
                <a:lnTo>
                  <a:pt x="99440" y="36322"/>
                </a:lnTo>
                <a:lnTo>
                  <a:pt x="100329" y="32893"/>
                </a:lnTo>
                <a:lnTo>
                  <a:pt x="101156" y="29824"/>
                </a:lnTo>
                <a:lnTo>
                  <a:pt x="101218" y="29591"/>
                </a:lnTo>
                <a:lnTo>
                  <a:pt x="99187" y="26035"/>
                </a:lnTo>
                <a:lnTo>
                  <a:pt x="16926" y="4444"/>
                </a:lnTo>
                <a:close/>
              </a:path>
              <a:path w="293369" h="293370">
                <a:moveTo>
                  <a:pt x="13334" y="4444"/>
                </a:moveTo>
                <a:lnTo>
                  <a:pt x="4444" y="13335"/>
                </a:lnTo>
                <a:lnTo>
                  <a:pt x="20934" y="29824"/>
                </a:lnTo>
                <a:lnTo>
                  <a:pt x="17756" y="17756"/>
                </a:lnTo>
                <a:lnTo>
                  <a:pt x="7238" y="14986"/>
                </a:lnTo>
                <a:lnTo>
                  <a:pt x="14985" y="7238"/>
                </a:lnTo>
                <a:lnTo>
                  <a:pt x="16128" y="7238"/>
                </a:lnTo>
                <a:lnTo>
                  <a:pt x="13334" y="4444"/>
                </a:lnTo>
                <a:close/>
              </a:path>
              <a:path w="293369" h="293370">
                <a:moveTo>
                  <a:pt x="16128" y="7238"/>
                </a:moveTo>
                <a:lnTo>
                  <a:pt x="14985" y="7238"/>
                </a:lnTo>
                <a:lnTo>
                  <a:pt x="17756" y="17756"/>
                </a:lnTo>
                <a:lnTo>
                  <a:pt x="29824" y="20934"/>
                </a:lnTo>
                <a:lnTo>
                  <a:pt x="16128" y="7238"/>
                </a:lnTo>
                <a:close/>
              </a:path>
              <a:path w="293369" h="293370">
                <a:moveTo>
                  <a:pt x="14985" y="7238"/>
                </a:moveTo>
                <a:lnTo>
                  <a:pt x="7238" y="14986"/>
                </a:lnTo>
                <a:lnTo>
                  <a:pt x="17756" y="17756"/>
                </a:lnTo>
                <a:lnTo>
                  <a:pt x="14985" y="7238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73369" y="4869179"/>
            <a:ext cx="111125" cy="361950"/>
          </a:xfrm>
          <a:custGeom>
            <a:avLst/>
            <a:gdLst/>
            <a:ahLst/>
            <a:cxnLst/>
            <a:rect l="l" t="t" r="r" b="b"/>
            <a:pathLst>
              <a:path w="111125" h="361950">
                <a:moveTo>
                  <a:pt x="72787" y="24690"/>
                </a:moveTo>
                <a:lnTo>
                  <a:pt x="64369" y="34224"/>
                </a:lnTo>
                <a:lnTo>
                  <a:pt x="0" y="359156"/>
                </a:lnTo>
                <a:lnTo>
                  <a:pt x="12445" y="361569"/>
                </a:lnTo>
                <a:lnTo>
                  <a:pt x="76867" y="36496"/>
                </a:lnTo>
                <a:lnTo>
                  <a:pt x="72787" y="24690"/>
                </a:lnTo>
                <a:close/>
              </a:path>
              <a:path w="111125" h="361950">
                <a:moveTo>
                  <a:pt x="81531" y="11049"/>
                </a:moveTo>
                <a:lnTo>
                  <a:pt x="68960" y="11049"/>
                </a:lnTo>
                <a:lnTo>
                  <a:pt x="81406" y="13589"/>
                </a:lnTo>
                <a:lnTo>
                  <a:pt x="76867" y="36496"/>
                </a:lnTo>
                <a:lnTo>
                  <a:pt x="99186" y="101092"/>
                </a:lnTo>
                <a:lnTo>
                  <a:pt x="102742" y="102870"/>
                </a:lnTo>
                <a:lnTo>
                  <a:pt x="109346" y="100584"/>
                </a:lnTo>
                <a:lnTo>
                  <a:pt x="111125" y="97028"/>
                </a:lnTo>
                <a:lnTo>
                  <a:pt x="109981" y="93599"/>
                </a:lnTo>
                <a:lnTo>
                  <a:pt x="81531" y="11049"/>
                </a:lnTo>
                <a:close/>
              </a:path>
              <a:path w="111125" h="361950">
                <a:moveTo>
                  <a:pt x="77723" y="0"/>
                </a:moveTo>
                <a:lnTo>
                  <a:pt x="12064" y="74168"/>
                </a:lnTo>
                <a:lnTo>
                  <a:pt x="9651" y="76835"/>
                </a:lnTo>
                <a:lnTo>
                  <a:pt x="9905" y="80899"/>
                </a:lnTo>
                <a:lnTo>
                  <a:pt x="15239" y="85471"/>
                </a:lnTo>
                <a:lnTo>
                  <a:pt x="19176" y="85217"/>
                </a:lnTo>
                <a:lnTo>
                  <a:pt x="21589" y="82677"/>
                </a:lnTo>
                <a:lnTo>
                  <a:pt x="64369" y="34224"/>
                </a:lnTo>
                <a:lnTo>
                  <a:pt x="68960" y="11049"/>
                </a:lnTo>
                <a:lnTo>
                  <a:pt x="81531" y="11049"/>
                </a:lnTo>
                <a:lnTo>
                  <a:pt x="77723" y="0"/>
                </a:lnTo>
                <a:close/>
              </a:path>
              <a:path w="111125" h="361950">
                <a:moveTo>
                  <a:pt x="81255" y="14351"/>
                </a:moveTo>
                <a:lnTo>
                  <a:pt x="69214" y="14351"/>
                </a:lnTo>
                <a:lnTo>
                  <a:pt x="80009" y="16510"/>
                </a:lnTo>
                <a:lnTo>
                  <a:pt x="72787" y="24690"/>
                </a:lnTo>
                <a:lnTo>
                  <a:pt x="76867" y="36496"/>
                </a:lnTo>
                <a:lnTo>
                  <a:pt x="81255" y="14351"/>
                </a:lnTo>
                <a:close/>
              </a:path>
              <a:path w="111125" h="361950">
                <a:moveTo>
                  <a:pt x="68960" y="11049"/>
                </a:moveTo>
                <a:lnTo>
                  <a:pt x="64369" y="34224"/>
                </a:lnTo>
                <a:lnTo>
                  <a:pt x="72787" y="24690"/>
                </a:lnTo>
                <a:lnTo>
                  <a:pt x="69214" y="14351"/>
                </a:lnTo>
                <a:lnTo>
                  <a:pt x="81255" y="14351"/>
                </a:lnTo>
                <a:lnTo>
                  <a:pt x="81406" y="13589"/>
                </a:lnTo>
                <a:lnTo>
                  <a:pt x="68960" y="11049"/>
                </a:lnTo>
                <a:close/>
              </a:path>
              <a:path w="111125" h="361950">
                <a:moveTo>
                  <a:pt x="69214" y="14351"/>
                </a:moveTo>
                <a:lnTo>
                  <a:pt x="72787" y="24690"/>
                </a:lnTo>
                <a:lnTo>
                  <a:pt x="80009" y="16510"/>
                </a:lnTo>
                <a:lnTo>
                  <a:pt x="69214" y="14351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Matrix-</a:t>
            </a:r>
            <a:r>
              <a:rPr dirty="0"/>
              <a:t>vector</a:t>
            </a:r>
            <a:r>
              <a:rPr spc="10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495" y="1700783"/>
            <a:ext cx="8011668" cy="22326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8622" y="5049011"/>
            <a:ext cx="445007" cy="2019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6958" y="4911471"/>
            <a:ext cx="273576" cy="1522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17328" y="4994275"/>
            <a:ext cx="165927" cy="14135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92350" y="4464177"/>
            <a:ext cx="2589530" cy="1600835"/>
            <a:chOff x="2292350" y="4464177"/>
            <a:chExt cx="2589530" cy="1600835"/>
          </a:xfrm>
        </p:grpSpPr>
        <p:sp>
          <p:nvSpPr>
            <p:cNvPr id="8" name="object 8"/>
            <p:cNvSpPr/>
            <p:nvPr/>
          </p:nvSpPr>
          <p:spPr>
            <a:xfrm>
              <a:off x="2292350" y="5370677"/>
              <a:ext cx="1679575" cy="294640"/>
            </a:xfrm>
            <a:custGeom>
              <a:avLst/>
              <a:gdLst/>
              <a:ahLst/>
              <a:cxnLst/>
              <a:rect l="l" t="t" r="r" b="b"/>
              <a:pathLst>
                <a:path w="1679575" h="294639">
                  <a:moveTo>
                    <a:pt x="15620" y="6350"/>
                  </a:moveTo>
                  <a:lnTo>
                    <a:pt x="16240" y="8413"/>
                  </a:lnTo>
                  <a:lnTo>
                    <a:pt x="16763" y="8890"/>
                  </a:lnTo>
                  <a:lnTo>
                    <a:pt x="17525" y="10160"/>
                  </a:lnTo>
                  <a:lnTo>
                    <a:pt x="19950" y="17559"/>
                  </a:lnTo>
                  <a:lnTo>
                    <a:pt x="22732" y="22860"/>
                  </a:lnTo>
                  <a:lnTo>
                    <a:pt x="23190" y="24233"/>
                  </a:lnTo>
                  <a:lnTo>
                    <a:pt x="23316" y="24610"/>
                  </a:lnTo>
                  <a:lnTo>
                    <a:pt x="32638" y="27940"/>
                  </a:lnTo>
                  <a:lnTo>
                    <a:pt x="33019" y="29210"/>
                  </a:lnTo>
                  <a:lnTo>
                    <a:pt x="85470" y="46990"/>
                  </a:lnTo>
                  <a:lnTo>
                    <a:pt x="86106" y="46990"/>
                  </a:lnTo>
                  <a:lnTo>
                    <a:pt x="169544" y="63500"/>
                  </a:lnTo>
                  <a:lnTo>
                    <a:pt x="220980" y="72390"/>
                  </a:lnTo>
                  <a:lnTo>
                    <a:pt x="277241" y="81280"/>
                  </a:lnTo>
                  <a:lnTo>
                    <a:pt x="337185" y="88900"/>
                  </a:lnTo>
                  <a:lnTo>
                    <a:pt x="399669" y="95250"/>
                  </a:lnTo>
                  <a:lnTo>
                    <a:pt x="465327" y="104140"/>
                  </a:lnTo>
                  <a:lnTo>
                    <a:pt x="465455" y="104140"/>
                  </a:lnTo>
                  <a:lnTo>
                    <a:pt x="533781" y="111760"/>
                  </a:lnTo>
                  <a:lnTo>
                    <a:pt x="534035" y="111760"/>
                  </a:lnTo>
                  <a:lnTo>
                    <a:pt x="675005" y="124460"/>
                  </a:lnTo>
                  <a:lnTo>
                    <a:pt x="747013" y="132080"/>
                  </a:lnTo>
                  <a:lnTo>
                    <a:pt x="817733" y="138462"/>
                  </a:lnTo>
                  <a:lnTo>
                    <a:pt x="817542" y="138462"/>
                  </a:lnTo>
                  <a:lnTo>
                    <a:pt x="885189" y="147320"/>
                  </a:lnTo>
                  <a:lnTo>
                    <a:pt x="950213" y="154940"/>
                  </a:lnTo>
                  <a:lnTo>
                    <a:pt x="1010151" y="163717"/>
                  </a:lnTo>
                  <a:lnTo>
                    <a:pt x="1124839" y="184150"/>
                  </a:lnTo>
                  <a:lnTo>
                    <a:pt x="1178614" y="195668"/>
                  </a:lnTo>
                  <a:lnTo>
                    <a:pt x="1229740" y="208280"/>
                  </a:lnTo>
                  <a:lnTo>
                    <a:pt x="1230122" y="208280"/>
                  </a:lnTo>
                  <a:lnTo>
                    <a:pt x="1281382" y="218532"/>
                  </a:lnTo>
                  <a:lnTo>
                    <a:pt x="1281193" y="218532"/>
                  </a:lnTo>
                  <a:lnTo>
                    <a:pt x="1329816" y="231140"/>
                  </a:lnTo>
                  <a:lnTo>
                    <a:pt x="1330198" y="231140"/>
                  </a:lnTo>
                  <a:lnTo>
                    <a:pt x="1375054" y="240971"/>
                  </a:lnTo>
                  <a:lnTo>
                    <a:pt x="1376747" y="241362"/>
                  </a:lnTo>
                  <a:lnTo>
                    <a:pt x="1419605" y="252730"/>
                  </a:lnTo>
                  <a:lnTo>
                    <a:pt x="1460500" y="262890"/>
                  </a:lnTo>
                  <a:lnTo>
                    <a:pt x="1497964" y="273050"/>
                  </a:lnTo>
                  <a:lnTo>
                    <a:pt x="1532636" y="280670"/>
                  </a:lnTo>
                  <a:lnTo>
                    <a:pt x="1532889" y="280670"/>
                  </a:lnTo>
                  <a:lnTo>
                    <a:pt x="1564132" y="287020"/>
                  </a:lnTo>
                  <a:lnTo>
                    <a:pt x="1564766" y="287020"/>
                  </a:lnTo>
                  <a:lnTo>
                    <a:pt x="1591690" y="290830"/>
                  </a:lnTo>
                  <a:lnTo>
                    <a:pt x="1615439" y="293370"/>
                  </a:lnTo>
                  <a:lnTo>
                    <a:pt x="1615948" y="293370"/>
                  </a:lnTo>
                  <a:lnTo>
                    <a:pt x="1633982" y="294640"/>
                  </a:lnTo>
                  <a:lnTo>
                    <a:pt x="1649476" y="294640"/>
                  </a:lnTo>
                  <a:lnTo>
                    <a:pt x="1659001" y="292100"/>
                  </a:lnTo>
                  <a:lnTo>
                    <a:pt x="1664080" y="290830"/>
                  </a:lnTo>
                  <a:lnTo>
                    <a:pt x="1665097" y="290830"/>
                  </a:lnTo>
                  <a:lnTo>
                    <a:pt x="1668779" y="288290"/>
                  </a:lnTo>
                  <a:lnTo>
                    <a:pt x="1671447" y="287020"/>
                  </a:lnTo>
                  <a:lnTo>
                    <a:pt x="1673987" y="283210"/>
                  </a:lnTo>
                  <a:lnTo>
                    <a:pt x="1673352" y="283210"/>
                  </a:lnTo>
                  <a:lnTo>
                    <a:pt x="1676400" y="279400"/>
                  </a:lnTo>
                  <a:lnTo>
                    <a:pt x="1634871" y="279400"/>
                  </a:lnTo>
                  <a:lnTo>
                    <a:pt x="1618471" y="278236"/>
                  </a:lnTo>
                  <a:lnTo>
                    <a:pt x="1593723" y="275590"/>
                  </a:lnTo>
                  <a:lnTo>
                    <a:pt x="1567292" y="271884"/>
                  </a:lnTo>
                  <a:lnTo>
                    <a:pt x="1567824" y="271884"/>
                  </a:lnTo>
                  <a:lnTo>
                    <a:pt x="1535938" y="265430"/>
                  </a:lnTo>
                  <a:lnTo>
                    <a:pt x="1501521" y="257810"/>
                  </a:lnTo>
                  <a:lnTo>
                    <a:pt x="1423162" y="238760"/>
                  </a:lnTo>
                  <a:lnTo>
                    <a:pt x="1379982" y="227330"/>
                  </a:lnTo>
                  <a:lnTo>
                    <a:pt x="1333609" y="217249"/>
                  </a:lnTo>
                  <a:lnTo>
                    <a:pt x="1284224" y="204470"/>
                  </a:lnTo>
                  <a:lnTo>
                    <a:pt x="1283842" y="204470"/>
                  </a:lnTo>
                  <a:lnTo>
                    <a:pt x="1233414" y="194358"/>
                  </a:lnTo>
                  <a:lnTo>
                    <a:pt x="1181608" y="180340"/>
                  </a:lnTo>
                  <a:lnTo>
                    <a:pt x="1181227" y="180340"/>
                  </a:lnTo>
                  <a:lnTo>
                    <a:pt x="1127633" y="170180"/>
                  </a:lnTo>
                  <a:lnTo>
                    <a:pt x="1127505" y="170180"/>
                  </a:lnTo>
                  <a:lnTo>
                    <a:pt x="1013333" y="149860"/>
                  </a:lnTo>
                  <a:lnTo>
                    <a:pt x="1013078" y="149860"/>
                  </a:lnTo>
                  <a:lnTo>
                    <a:pt x="886968" y="132080"/>
                  </a:lnTo>
                  <a:lnTo>
                    <a:pt x="818895" y="124460"/>
                  </a:lnTo>
                  <a:lnTo>
                    <a:pt x="818642" y="124460"/>
                  </a:lnTo>
                  <a:lnTo>
                    <a:pt x="748662" y="118132"/>
                  </a:lnTo>
                  <a:lnTo>
                    <a:pt x="604138" y="102870"/>
                  </a:lnTo>
                  <a:lnTo>
                    <a:pt x="536787" y="96656"/>
                  </a:lnTo>
                  <a:lnTo>
                    <a:pt x="536573" y="96656"/>
                  </a:lnTo>
                  <a:lnTo>
                    <a:pt x="401319" y="81280"/>
                  </a:lnTo>
                  <a:lnTo>
                    <a:pt x="339639" y="75011"/>
                  </a:lnTo>
                  <a:lnTo>
                    <a:pt x="339463" y="75011"/>
                  </a:lnTo>
                  <a:lnTo>
                    <a:pt x="279273" y="66040"/>
                  </a:lnTo>
                  <a:lnTo>
                    <a:pt x="223266" y="58420"/>
                  </a:lnTo>
                  <a:lnTo>
                    <a:pt x="172077" y="49572"/>
                  </a:lnTo>
                  <a:lnTo>
                    <a:pt x="88900" y="33020"/>
                  </a:lnTo>
                  <a:lnTo>
                    <a:pt x="89662" y="33020"/>
                  </a:lnTo>
                  <a:lnTo>
                    <a:pt x="60040" y="24233"/>
                  </a:lnTo>
                  <a:lnTo>
                    <a:pt x="60332" y="24233"/>
                  </a:lnTo>
                  <a:lnTo>
                    <a:pt x="40912" y="16510"/>
                  </a:lnTo>
                  <a:lnTo>
                    <a:pt x="37973" y="16510"/>
                  </a:lnTo>
                  <a:lnTo>
                    <a:pt x="23622" y="10160"/>
                  </a:lnTo>
                  <a:lnTo>
                    <a:pt x="23494" y="10160"/>
                  </a:lnTo>
                  <a:lnTo>
                    <a:pt x="18245" y="7620"/>
                  </a:lnTo>
                  <a:lnTo>
                    <a:pt x="17780" y="7620"/>
                  </a:lnTo>
                  <a:lnTo>
                    <a:pt x="15620" y="6350"/>
                  </a:lnTo>
                  <a:close/>
                </a:path>
                <a:path w="1679575" h="294639">
                  <a:moveTo>
                    <a:pt x="1676400" y="279400"/>
                  </a:moveTo>
                  <a:lnTo>
                    <a:pt x="1673352" y="283210"/>
                  </a:lnTo>
                  <a:lnTo>
                    <a:pt x="1674920" y="282089"/>
                  </a:lnTo>
                  <a:lnTo>
                    <a:pt x="1675726" y="280670"/>
                  </a:lnTo>
                  <a:lnTo>
                    <a:pt x="1676400" y="279400"/>
                  </a:lnTo>
                  <a:close/>
                </a:path>
                <a:path w="1679575" h="294639">
                  <a:moveTo>
                    <a:pt x="1674941" y="282089"/>
                  </a:moveTo>
                  <a:lnTo>
                    <a:pt x="1673352" y="283210"/>
                  </a:lnTo>
                  <a:lnTo>
                    <a:pt x="1673987" y="283210"/>
                  </a:lnTo>
                  <a:lnTo>
                    <a:pt x="1674941" y="282089"/>
                  </a:lnTo>
                  <a:close/>
                </a:path>
                <a:path w="1679575" h="294639">
                  <a:moveTo>
                    <a:pt x="1658492" y="274320"/>
                  </a:moveTo>
                  <a:lnTo>
                    <a:pt x="1653413" y="276860"/>
                  </a:lnTo>
                  <a:lnTo>
                    <a:pt x="1654048" y="276860"/>
                  </a:lnTo>
                  <a:lnTo>
                    <a:pt x="1645158" y="279400"/>
                  </a:lnTo>
                  <a:lnTo>
                    <a:pt x="1676400" y="279400"/>
                  </a:lnTo>
                  <a:lnTo>
                    <a:pt x="1674973" y="282089"/>
                  </a:lnTo>
                  <a:lnTo>
                    <a:pt x="1674571" y="282089"/>
                  </a:lnTo>
                  <a:lnTo>
                    <a:pt x="1677797" y="280670"/>
                  </a:lnTo>
                  <a:lnTo>
                    <a:pt x="1679378" y="278236"/>
                  </a:lnTo>
                  <a:lnTo>
                    <a:pt x="1679448" y="275590"/>
                  </a:lnTo>
                  <a:lnTo>
                    <a:pt x="1657603" y="275590"/>
                  </a:lnTo>
                  <a:lnTo>
                    <a:pt x="1658492" y="274320"/>
                  </a:lnTo>
                  <a:close/>
                </a:path>
                <a:path w="1679575" h="294639">
                  <a:moveTo>
                    <a:pt x="1660580" y="273526"/>
                  </a:moveTo>
                  <a:lnTo>
                    <a:pt x="1660172" y="273755"/>
                  </a:lnTo>
                  <a:lnTo>
                    <a:pt x="1657603" y="275590"/>
                  </a:lnTo>
                  <a:lnTo>
                    <a:pt x="1658620" y="275590"/>
                  </a:lnTo>
                  <a:lnTo>
                    <a:pt x="1660580" y="273526"/>
                  </a:lnTo>
                  <a:close/>
                </a:path>
                <a:path w="1679575" h="294639">
                  <a:moveTo>
                    <a:pt x="1660454" y="273755"/>
                  </a:moveTo>
                  <a:lnTo>
                    <a:pt x="1658620" y="275590"/>
                  </a:lnTo>
                  <a:lnTo>
                    <a:pt x="1679448" y="275590"/>
                  </a:lnTo>
                  <a:lnTo>
                    <a:pt x="1679448" y="274320"/>
                  </a:lnTo>
                  <a:lnTo>
                    <a:pt x="1660144" y="274320"/>
                  </a:lnTo>
                  <a:lnTo>
                    <a:pt x="1660454" y="273755"/>
                  </a:lnTo>
                  <a:close/>
                </a:path>
                <a:path w="1679575" h="294639">
                  <a:moveTo>
                    <a:pt x="1662176" y="273050"/>
                  </a:moveTo>
                  <a:lnTo>
                    <a:pt x="1661033" y="273050"/>
                  </a:lnTo>
                  <a:lnTo>
                    <a:pt x="1660144" y="274320"/>
                  </a:lnTo>
                  <a:lnTo>
                    <a:pt x="1662176" y="274320"/>
                  </a:lnTo>
                  <a:lnTo>
                    <a:pt x="1662176" y="273050"/>
                  </a:lnTo>
                  <a:close/>
                </a:path>
                <a:path w="1679575" h="294639">
                  <a:moveTo>
                    <a:pt x="1662176" y="271568"/>
                  </a:moveTo>
                  <a:lnTo>
                    <a:pt x="1662176" y="274320"/>
                  </a:lnTo>
                  <a:lnTo>
                    <a:pt x="1662853" y="273050"/>
                  </a:lnTo>
                  <a:lnTo>
                    <a:pt x="1662944" y="272878"/>
                  </a:lnTo>
                  <a:lnTo>
                    <a:pt x="1662176" y="271568"/>
                  </a:lnTo>
                  <a:close/>
                </a:path>
                <a:path w="1679575" h="294639">
                  <a:moveTo>
                    <a:pt x="1678770" y="266700"/>
                  </a:moveTo>
                  <a:lnTo>
                    <a:pt x="1666239" y="266700"/>
                  </a:lnTo>
                  <a:lnTo>
                    <a:pt x="1663345" y="272127"/>
                  </a:lnTo>
                  <a:lnTo>
                    <a:pt x="1663024" y="272878"/>
                  </a:lnTo>
                  <a:lnTo>
                    <a:pt x="1663064" y="273050"/>
                  </a:lnTo>
                  <a:lnTo>
                    <a:pt x="1662853" y="273050"/>
                  </a:lnTo>
                  <a:lnTo>
                    <a:pt x="1662176" y="274320"/>
                  </a:lnTo>
                  <a:lnTo>
                    <a:pt x="1679448" y="274320"/>
                  </a:lnTo>
                  <a:lnTo>
                    <a:pt x="1679448" y="273050"/>
                  </a:lnTo>
                  <a:lnTo>
                    <a:pt x="1663064" y="273050"/>
                  </a:lnTo>
                  <a:lnTo>
                    <a:pt x="1662944" y="272878"/>
                  </a:lnTo>
                  <a:lnTo>
                    <a:pt x="1679448" y="272878"/>
                  </a:lnTo>
                  <a:lnTo>
                    <a:pt x="1679448" y="269240"/>
                  </a:lnTo>
                  <a:lnTo>
                    <a:pt x="1678770" y="266700"/>
                  </a:lnTo>
                  <a:close/>
                </a:path>
                <a:path w="1679575" h="294639">
                  <a:moveTo>
                    <a:pt x="1662027" y="271278"/>
                  </a:moveTo>
                  <a:lnTo>
                    <a:pt x="1661703" y="271568"/>
                  </a:lnTo>
                  <a:lnTo>
                    <a:pt x="1661483" y="271884"/>
                  </a:lnTo>
                  <a:lnTo>
                    <a:pt x="1660580" y="273526"/>
                  </a:lnTo>
                  <a:lnTo>
                    <a:pt x="1661160" y="273050"/>
                  </a:lnTo>
                  <a:lnTo>
                    <a:pt x="1662176" y="273050"/>
                  </a:lnTo>
                  <a:lnTo>
                    <a:pt x="1662176" y="271568"/>
                  </a:lnTo>
                  <a:lnTo>
                    <a:pt x="1662027" y="271278"/>
                  </a:lnTo>
                  <a:close/>
                </a:path>
                <a:path w="1679575" h="294639">
                  <a:moveTo>
                    <a:pt x="1662482" y="270552"/>
                  </a:moveTo>
                  <a:lnTo>
                    <a:pt x="1662176" y="270951"/>
                  </a:lnTo>
                  <a:lnTo>
                    <a:pt x="1662176" y="271568"/>
                  </a:lnTo>
                  <a:lnTo>
                    <a:pt x="1662944" y="272878"/>
                  </a:lnTo>
                  <a:lnTo>
                    <a:pt x="1662849" y="272127"/>
                  </a:lnTo>
                  <a:lnTo>
                    <a:pt x="1662793" y="271884"/>
                  </a:lnTo>
                  <a:lnTo>
                    <a:pt x="1662719" y="271568"/>
                  </a:lnTo>
                  <a:lnTo>
                    <a:pt x="1662651" y="271278"/>
                  </a:lnTo>
                  <a:lnTo>
                    <a:pt x="1662575" y="270951"/>
                  </a:lnTo>
                  <a:lnTo>
                    <a:pt x="1662482" y="270552"/>
                  </a:lnTo>
                  <a:close/>
                </a:path>
                <a:path w="1679575" h="294639">
                  <a:moveTo>
                    <a:pt x="1666239" y="266700"/>
                  </a:moveTo>
                  <a:lnTo>
                    <a:pt x="1664462" y="267970"/>
                  </a:lnTo>
                  <a:lnTo>
                    <a:pt x="1662482" y="270552"/>
                  </a:lnTo>
                  <a:lnTo>
                    <a:pt x="1663024" y="272878"/>
                  </a:lnTo>
                  <a:lnTo>
                    <a:pt x="1663345" y="272127"/>
                  </a:lnTo>
                  <a:lnTo>
                    <a:pt x="1666239" y="266700"/>
                  </a:lnTo>
                  <a:close/>
                </a:path>
                <a:path w="1679575" h="294639">
                  <a:moveTo>
                    <a:pt x="1567824" y="271884"/>
                  </a:moveTo>
                  <a:lnTo>
                    <a:pt x="1567292" y="271884"/>
                  </a:lnTo>
                  <a:lnTo>
                    <a:pt x="1569023" y="272127"/>
                  </a:lnTo>
                  <a:lnTo>
                    <a:pt x="1567824" y="271884"/>
                  </a:lnTo>
                  <a:close/>
                </a:path>
                <a:path w="1679575" h="294639">
                  <a:moveTo>
                    <a:pt x="1662176" y="270951"/>
                  </a:moveTo>
                  <a:lnTo>
                    <a:pt x="1662027" y="271278"/>
                  </a:lnTo>
                  <a:lnTo>
                    <a:pt x="1662186" y="271568"/>
                  </a:lnTo>
                  <a:lnTo>
                    <a:pt x="1662176" y="270951"/>
                  </a:lnTo>
                  <a:close/>
                </a:path>
                <a:path w="1679575" h="294639">
                  <a:moveTo>
                    <a:pt x="1666621" y="252730"/>
                  </a:moveTo>
                  <a:lnTo>
                    <a:pt x="1664208" y="252730"/>
                  </a:lnTo>
                  <a:lnTo>
                    <a:pt x="1662176" y="254000"/>
                  </a:lnTo>
                  <a:lnTo>
                    <a:pt x="1660271" y="254000"/>
                  </a:lnTo>
                  <a:lnTo>
                    <a:pt x="1659001" y="256540"/>
                  </a:lnTo>
                  <a:lnTo>
                    <a:pt x="1659127" y="259080"/>
                  </a:lnTo>
                  <a:lnTo>
                    <a:pt x="1659509" y="262890"/>
                  </a:lnTo>
                  <a:lnTo>
                    <a:pt x="1660144" y="266700"/>
                  </a:lnTo>
                  <a:lnTo>
                    <a:pt x="1660905" y="269240"/>
                  </a:lnTo>
                  <a:lnTo>
                    <a:pt x="1662027" y="271278"/>
                  </a:lnTo>
                  <a:lnTo>
                    <a:pt x="1662176" y="270951"/>
                  </a:lnTo>
                  <a:lnTo>
                    <a:pt x="1662176" y="269240"/>
                  </a:lnTo>
                  <a:lnTo>
                    <a:pt x="1663488" y="269240"/>
                  </a:lnTo>
                  <a:lnTo>
                    <a:pt x="1664462" y="267970"/>
                  </a:lnTo>
                  <a:lnTo>
                    <a:pt x="1666239" y="266700"/>
                  </a:lnTo>
                  <a:lnTo>
                    <a:pt x="1678770" y="266700"/>
                  </a:lnTo>
                  <a:lnTo>
                    <a:pt x="1678432" y="265430"/>
                  </a:lnTo>
                  <a:lnTo>
                    <a:pt x="1677670" y="264160"/>
                  </a:lnTo>
                  <a:lnTo>
                    <a:pt x="1677035" y="262890"/>
                  </a:lnTo>
                  <a:lnTo>
                    <a:pt x="1672971" y="257810"/>
                  </a:lnTo>
                  <a:lnTo>
                    <a:pt x="1671192" y="255270"/>
                  </a:lnTo>
                  <a:lnTo>
                    <a:pt x="1668399" y="254000"/>
                  </a:lnTo>
                  <a:lnTo>
                    <a:pt x="1666621" y="252730"/>
                  </a:lnTo>
                  <a:close/>
                </a:path>
                <a:path w="1679575" h="294639">
                  <a:moveTo>
                    <a:pt x="1662176" y="269240"/>
                  </a:moveTo>
                  <a:lnTo>
                    <a:pt x="1662176" y="270951"/>
                  </a:lnTo>
                  <a:lnTo>
                    <a:pt x="1662482" y="270552"/>
                  </a:lnTo>
                  <a:lnTo>
                    <a:pt x="1662176" y="269240"/>
                  </a:lnTo>
                  <a:close/>
                </a:path>
                <a:path w="1679575" h="294639">
                  <a:moveTo>
                    <a:pt x="1663488" y="269240"/>
                  </a:moveTo>
                  <a:lnTo>
                    <a:pt x="1662176" y="269240"/>
                  </a:lnTo>
                  <a:lnTo>
                    <a:pt x="1662482" y="270552"/>
                  </a:lnTo>
                  <a:lnTo>
                    <a:pt x="1663488" y="269240"/>
                  </a:lnTo>
                  <a:close/>
                </a:path>
                <a:path w="1679575" h="294639">
                  <a:moveTo>
                    <a:pt x="1375054" y="240971"/>
                  </a:moveTo>
                  <a:lnTo>
                    <a:pt x="1376536" y="241362"/>
                  </a:lnTo>
                  <a:lnTo>
                    <a:pt x="1376788" y="241362"/>
                  </a:lnTo>
                  <a:lnTo>
                    <a:pt x="1375054" y="240971"/>
                  </a:lnTo>
                  <a:close/>
                </a:path>
                <a:path w="1679575" h="294639">
                  <a:moveTo>
                    <a:pt x="1279221" y="218099"/>
                  </a:moveTo>
                  <a:lnTo>
                    <a:pt x="1280898" y="218532"/>
                  </a:lnTo>
                  <a:lnTo>
                    <a:pt x="1281275" y="218532"/>
                  </a:lnTo>
                  <a:lnTo>
                    <a:pt x="1279221" y="218099"/>
                  </a:lnTo>
                  <a:close/>
                </a:path>
                <a:path w="1679575" h="294639">
                  <a:moveTo>
                    <a:pt x="1333934" y="217249"/>
                  </a:moveTo>
                  <a:lnTo>
                    <a:pt x="1333659" y="217249"/>
                  </a:lnTo>
                  <a:lnTo>
                    <a:pt x="1335714" y="217706"/>
                  </a:lnTo>
                  <a:lnTo>
                    <a:pt x="1333934" y="217249"/>
                  </a:lnTo>
                  <a:close/>
                </a:path>
                <a:path w="1679575" h="294639">
                  <a:moveTo>
                    <a:pt x="1175324" y="194942"/>
                  </a:moveTo>
                  <a:lnTo>
                    <a:pt x="1178284" y="195668"/>
                  </a:lnTo>
                  <a:lnTo>
                    <a:pt x="1178662" y="195668"/>
                  </a:lnTo>
                  <a:lnTo>
                    <a:pt x="1175324" y="194942"/>
                  </a:lnTo>
                  <a:close/>
                </a:path>
                <a:path w="1679575" h="294639">
                  <a:moveTo>
                    <a:pt x="1233605" y="194358"/>
                  </a:moveTo>
                  <a:lnTo>
                    <a:pt x="1233461" y="194358"/>
                  </a:lnTo>
                  <a:lnTo>
                    <a:pt x="1234160" y="194508"/>
                  </a:lnTo>
                  <a:lnTo>
                    <a:pt x="1233605" y="194358"/>
                  </a:lnTo>
                  <a:close/>
                </a:path>
                <a:path w="1679575" h="294639">
                  <a:moveTo>
                    <a:pt x="748880" y="118132"/>
                  </a:moveTo>
                  <a:lnTo>
                    <a:pt x="748694" y="118132"/>
                  </a:lnTo>
                  <a:lnTo>
                    <a:pt x="750155" y="118267"/>
                  </a:lnTo>
                  <a:lnTo>
                    <a:pt x="748880" y="118132"/>
                  </a:lnTo>
                  <a:close/>
                </a:path>
                <a:path w="1679575" h="294639">
                  <a:moveTo>
                    <a:pt x="35345" y="51743"/>
                  </a:moveTo>
                  <a:lnTo>
                    <a:pt x="36702" y="53340"/>
                  </a:lnTo>
                  <a:lnTo>
                    <a:pt x="38607" y="54610"/>
                  </a:lnTo>
                  <a:lnTo>
                    <a:pt x="41529" y="55880"/>
                  </a:lnTo>
                  <a:lnTo>
                    <a:pt x="41148" y="55880"/>
                  </a:lnTo>
                  <a:lnTo>
                    <a:pt x="44195" y="57150"/>
                  </a:lnTo>
                  <a:lnTo>
                    <a:pt x="43942" y="57150"/>
                  </a:lnTo>
                  <a:lnTo>
                    <a:pt x="47243" y="58420"/>
                  </a:lnTo>
                  <a:lnTo>
                    <a:pt x="62992" y="58420"/>
                  </a:lnTo>
                  <a:lnTo>
                    <a:pt x="64388" y="55880"/>
                  </a:lnTo>
                  <a:lnTo>
                    <a:pt x="64388" y="53340"/>
                  </a:lnTo>
                  <a:lnTo>
                    <a:pt x="63690" y="52070"/>
                  </a:lnTo>
                  <a:lnTo>
                    <a:pt x="36194" y="52070"/>
                  </a:lnTo>
                  <a:lnTo>
                    <a:pt x="35345" y="51743"/>
                  </a:lnTo>
                  <a:close/>
                </a:path>
                <a:path w="1679575" h="294639">
                  <a:moveTo>
                    <a:pt x="34543" y="50800"/>
                  </a:moveTo>
                  <a:lnTo>
                    <a:pt x="35345" y="51743"/>
                  </a:lnTo>
                  <a:lnTo>
                    <a:pt x="36194" y="52070"/>
                  </a:lnTo>
                  <a:lnTo>
                    <a:pt x="34543" y="50800"/>
                  </a:lnTo>
                  <a:close/>
                </a:path>
                <a:path w="1679575" h="294639">
                  <a:moveTo>
                    <a:pt x="62992" y="50800"/>
                  </a:moveTo>
                  <a:lnTo>
                    <a:pt x="34543" y="50800"/>
                  </a:lnTo>
                  <a:lnTo>
                    <a:pt x="36194" y="52070"/>
                  </a:lnTo>
                  <a:lnTo>
                    <a:pt x="63690" y="52070"/>
                  </a:lnTo>
                  <a:lnTo>
                    <a:pt x="62992" y="50800"/>
                  </a:lnTo>
                  <a:close/>
                </a:path>
                <a:path w="1679575" h="294639">
                  <a:moveTo>
                    <a:pt x="41782" y="45720"/>
                  </a:moveTo>
                  <a:lnTo>
                    <a:pt x="26416" y="45720"/>
                  </a:lnTo>
                  <a:lnTo>
                    <a:pt x="29082" y="48260"/>
                  </a:lnTo>
                  <a:lnTo>
                    <a:pt x="31665" y="49572"/>
                  </a:lnTo>
                  <a:lnTo>
                    <a:pt x="32893" y="50800"/>
                  </a:lnTo>
                  <a:lnTo>
                    <a:pt x="35345" y="51743"/>
                  </a:lnTo>
                  <a:lnTo>
                    <a:pt x="34543" y="50800"/>
                  </a:lnTo>
                  <a:lnTo>
                    <a:pt x="51181" y="50800"/>
                  </a:lnTo>
                  <a:lnTo>
                    <a:pt x="48112" y="49572"/>
                  </a:lnTo>
                  <a:lnTo>
                    <a:pt x="46545" y="48260"/>
                  </a:lnTo>
                  <a:lnTo>
                    <a:pt x="45085" y="46990"/>
                  </a:lnTo>
                  <a:lnTo>
                    <a:pt x="43561" y="46990"/>
                  </a:lnTo>
                  <a:lnTo>
                    <a:pt x="41782" y="45720"/>
                  </a:lnTo>
                  <a:close/>
                </a:path>
                <a:path w="1679575" h="294639">
                  <a:moveTo>
                    <a:pt x="172299" y="49572"/>
                  </a:moveTo>
                  <a:lnTo>
                    <a:pt x="172106" y="49572"/>
                  </a:lnTo>
                  <a:lnTo>
                    <a:pt x="173771" y="49865"/>
                  </a:lnTo>
                  <a:lnTo>
                    <a:pt x="172299" y="49572"/>
                  </a:lnTo>
                  <a:close/>
                </a:path>
                <a:path w="1679575" h="294639">
                  <a:moveTo>
                    <a:pt x="29808" y="35741"/>
                  </a:moveTo>
                  <a:lnTo>
                    <a:pt x="30733" y="36830"/>
                  </a:lnTo>
                  <a:lnTo>
                    <a:pt x="17272" y="36830"/>
                  </a:lnTo>
                  <a:lnTo>
                    <a:pt x="19938" y="40640"/>
                  </a:lnTo>
                  <a:lnTo>
                    <a:pt x="22225" y="43180"/>
                  </a:lnTo>
                  <a:lnTo>
                    <a:pt x="23622" y="44450"/>
                  </a:lnTo>
                  <a:lnTo>
                    <a:pt x="26924" y="46990"/>
                  </a:lnTo>
                  <a:lnTo>
                    <a:pt x="26416" y="45720"/>
                  </a:lnTo>
                  <a:lnTo>
                    <a:pt x="42545" y="45720"/>
                  </a:lnTo>
                  <a:lnTo>
                    <a:pt x="41529" y="44450"/>
                  </a:lnTo>
                  <a:lnTo>
                    <a:pt x="40005" y="43180"/>
                  </a:lnTo>
                  <a:lnTo>
                    <a:pt x="37973" y="43180"/>
                  </a:lnTo>
                  <a:lnTo>
                    <a:pt x="36830" y="41910"/>
                  </a:lnTo>
                  <a:lnTo>
                    <a:pt x="35560" y="40640"/>
                  </a:lnTo>
                  <a:lnTo>
                    <a:pt x="33147" y="38100"/>
                  </a:lnTo>
                  <a:lnTo>
                    <a:pt x="32638" y="38100"/>
                  </a:lnTo>
                  <a:lnTo>
                    <a:pt x="29808" y="35741"/>
                  </a:lnTo>
                  <a:close/>
                </a:path>
                <a:path w="1679575" h="294639">
                  <a:moveTo>
                    <a:pt x="41782" y="45720"/>
                  </a:moveTo>
                  <a:lnTo>
                    <a:pt x="43561" y="46990"/>
                  </a:lnTo>
                  <a:lnTo>
                    <a:pt x="42980" y="46264"/>
                  </a:lnTo>
                  <a:lnTo>
                    <a:pt x="41782" y="45720"/>
                  </a:lnTo>
                  <a:close/>
                </a:path>
                <a:path w="1679575" h="294639">
                  <a:moveTo>
                    <a:pt x="42980" y="46264"/>
                  </a:moveTo>
                  <a:lnTo>
                    <a:pt x="43561" y="46990"/>
                  </a:lnTo>
                  <a:lnTo>
                    <a:pt x="44576" y="46990"/>
                  </a:lnTo>
                  <a:lnTo>
                    <a:pt x="42980" y="46264"/>
                  </a:lnTo>
                  <a:close/>
                </a:path>
                <a:path w="1679575" h="294639">
                  <a:moveTo>
                    <a:pt x="42545" y="45720"/>
                  </a:moveTo>
                  <a:lnTo>
                    <a:pt x="41782" y="45720"/>
                  </a:lnTo>
                  <a:lnTo>
                    <a:pt x="42980" y="46264"/>
                  </a:lnTo>
                  <a:lnTo>
                    <a:pt x="42545" y="45720"/>
                  </a:lnTo>
                  <a:close/>
                </a:path>
                <a:path w="1679575" h="294639">
                  <a:moveTo>
                    <a:pt x="36830" y="41910"/>
                  </a:moveTo>
                  <a:lnTo>
                    <a:pt x="37973" y="43180"/>
                  </a:lnTo>
                  <a:lnTo>
                    <a:pt x="40005" y="43180"/>
                  </a:lnTo>
                  <a:lnTo>
                    <a:pt x="36830" y="41910"/>
                  </a:lnTo>
                  <a:close/>
                </a:path>
                <a:path w="1679575" h="294639">
                  <a:moveTo>
                    <a:pt x="24574" y="27940"/>
                  </a:moveTo>
                  <a:lnTo>
                    <a:pt x="11556" y="27940"/>
                  </a:lnTo>
                  <a:lnTo>
                    <a:pt x="13081" y="31750"/>
                  </a:lnTo>
                  <a:lnTo>
                    <a:pt x="15367" y="35560"/>
                  </a:lnTo>
                  <a:lnTo>
                    <a:pt x="17525" y="38100"/>
                  </a:lnTo>
                  <a:lnTo>
                    <a:pt x="17272" y="36830"/>
                  </a:lnTo>
                  <a:lnTo>
                    <a:pt x="30733" y="36830"/>
                  </a:lnTo>
                  <a:lnTo>
                    <a:pt x="29591" y="35560"/>
                  </a:lnTo>
                  <a:lnTo>
                    <a:pt x="28575" y="34290"/>
                  </a:lnTo>
                  <a:lnTo>
                    <a:pt x="26162" y="30480"/>
                  </a:lnTo>
                  <a:lnTo>
                    <a:pt x="24892" y="29210"/>
                  </a:lnTo>
                  <a:lnTo>
                    <a:pt x="25400" y="29210"/>
                  </a:lnTo>
                  <a:lnTo>
                    <a:pt x="24574" y="27940"/>
                  </a:lnTo>
                  <a:close/>
                </a:path>
                <a:path w="1679575" h="294639">
                  <a:moveTo>
                    <a:pt x="10413" y="19050"/>
                  </a:moveTo>
                  <a:lnTo>
                    <a:pt x="6985" y="19050"/>
                  </a:lnTo>
                  <a:lnTo>
                    <a:pt x="8669" y="24233"/>
                  </a:lnTo>
                  <a:lnTo>
                    <a:pt x="9198" y="24233"/>
                  </a:lnTo>
                  <a:lnTo>
                    <a:pt x="11811" y="29210"/>
                  </a:lnTo>
                  <a:lnTo>
                    <a:pt x="11556" y="27940"/>
                  </a:lnTo>
                  <a:lnTo>
                    <a:pt x="24574" y="27940"/>
                  </a:lnTo>
                  <a:lnTo>
                    <a:pt x="23749" y="26670"/>
                  </a:lnTo>
                  <a:lnTo>
                    <a:pt x="24002" y="26670"/>
                  </a:lnTo>
                  <a:lnTo>
                    <a:pt x="23316" y="24610"/>
                  </a:lnTo>
                  <a:lnTo>
                    <a:pt x="18414" y="22860"/>
                  </a:lnTo>
                  <a:lnTo>
                    <a:pt x="10413" y="19050"/>
                  </a:lnTo>
                  <a:close/>
                </a:path>
                <a:path w="1679575" h="294639">
                  <a:moveTo>
                    <a:pt x="5161" y="14786"/>
                  </a:moveTo>
                  <a:lnTo>
                    <a:pt x="8276" y="17792"/>
                  </a:lnTo>
                  <a:lnTo>
                    <a:pt x="10413" y="19050"/>
                  </a:lnTo>
                  <a:lnTo>
                    <a:pt x="18414" y="22860"/>
                  </a:lnTo>
                  <a:lnTo>
                    <a:pt x="23316" y="24610"/>
                  </a:lnTo>
                  <a:lnTo>
                    <a:pt x="22732" y="22860"/>
                  </a:lnTo>
                  <a:lnTo>
                    <a:pt x="20732" y="19050"/>
                  </a:lnTo>
                  <a:lnTo>
                    <a:pt x="20447" y="19050"/>
                  </a:lnTo>
                  <a:lnTo>
                    <a:pt x="19176" y="15240"/>
                  </a:lnTo>
                  <a:lnTo>
                    <a:pt x="5842" y="15240"/>
                  </a:lnTo>
                  <a:lnTo>
                    <a:pt x="5161" y="14786"/>
                  </a:lnTo>
                  <a:close/>
                </a:path>
                <a:path w="1679575" h="294639">
                  <a:moveTo>
                    <a:pt x="60332" y="24233"/>
                  </a:moveTo>
                  <a:lnTo>
                    <a:pt x="60040" y="24233"/>
                  </a:lnTo>
                  <a:lnTo>
                    <a:pt x="61310" y="24610"/>
                  </a:lnTo>
                  <a:lnTo>
                    <a:pt x="60332" y="24233"/>
                  </a:lnTo>
                  <a:close/>
                </a:path>
                <a:path w="1679575" h="294639">
                  <a:moveTo>
                    <a:pt x="5630" y="15240"/>
                  </a:moveTo>
                  <a:lnTo>
                    <a:pt x="5206" y="15240"/>
                  </a:lnTo>
                  <a:lnTo>
                    <a:pt x="5714" y="16510"/>
                  </a:lnTo>
                  <a:lnTo>
                    <a:pt x="6090" y="17559"/>
                  </a:lnTo>
                  <a:lnTo>
                    <a:pt x="6228" y="17792"/>
                  </a:lnTo>
                  <a:lnTo>
                    <a:pt x="7238" y="20320"/>
                  </a:lnTo>
                  <a:lnTo>
                    <a:pt x="6985" y="19050"/>
                  </a:lnTo>
                  <a:lnTo>
                    <a:pt x="10413" y="19050"/>
                  </a:lnTo>
                  <a:lnTo>
                    <a:pt x="8276" y="17792"/>
                  </a:lnTo>
                  <a:lnTo>
                    <a:pt x="5630" y="15240"/>
                  </a:lnTo>
                  <a:close/>
                </a:path>
                <a:path w="1679575" h="294639">
                  <a:moveTo>
                    <a:pt x="20072" y="17792"/>
                  </a:moveTo>
                  <a:lnTo>
                    <a:pt x="20447" y="19050"/>
                  </a:lnTo>
                  <a:lnTo>
                    <a:pt x="20732" y="19050"/>
                  </a:lnTo>
                  <a:lnTo>
                    <a:pt x="20072" y="17792"/>
                  </a:lnTo>
                  <a:close/>
                </a:path>
                <a:path w="1679575" h="294639">
                  <a:moveTo>
                    <a:pt x="3189" y="13596"/>
                  </a:moveTo>
                  <a:lnTo>
                    <a:pt x="3247" y="13788"/>
                  </a:lnTo>
                  <a:lnTo>
                    <a:pt x="3441" y="14096"/>
                  </a:lnTo>
                  <a:lnTo>
                    <a:pt x="4699" y="15240"/>
                  </a:lnTo>
                  <a:lnTo>
                    <a:pt x="6090" y="17559"/>
                  </a:lnTo>
                  <a:lnTo>
                    <a:pt x="5714" y="16510"/>
                  </a:lnTo>
                  <a:lnTo>
                    <a:pt x="5206" y="15240"/>
                  </a:lnTo>
                  <a:lnTo>
                    <a:pt x="5630" y="15240"/>
                  </a:lnTo>
                  <a:lnTo>
                    <a:pt x="5161" y="14786"/>
                  </a:lnTo>
                  <a:lnTo>
                    <a:pt x="4126" y="14096"/>
                  </a:lnTo>
                  <a:lnTo>
                    <a:pt x="3189" y="13596"/>
                  </a:lnTo>
                  <a:close/>
                </a:path>
                <a:path w="1679575" h="294639">
                  <a:moveTo>
                    <a:pt x="37718" y="15240"/>
                  </a:moveTo>
                  <a:lnTo>
                    <a:pt x="37973" y="16510"/>
                  </a:lnTo>
                  <a:lnTo>
                    <a:pt x="40912" y="16510"/>
                  </a:lnTo>
                  <a:lnTo>
                    <a:pt x="37718" y="15240"/>
                  </a:lnTo>
                  <a:close/>
                </a:path>
                <a:path w="1679575" h="294639">
                  <a:moveTo>
                    <a:pt x="4676" y="14268"/>
                  </a:moveTo>
                  <a:lnTo>
                    <a:pt x="5161" y="14786"/>
                  </a:lnTo>
                  <a:lnTo>
                    <a:pt x="5842" y="15240"/>
                  </a:lnTo>
                  <a:lnTo>
                    <a:pt x="4676" y="14268"/>
                  </a:lnTo>
                  <a:close/>
                </a:path>
                <a:path w="1679575" h="294639">
                  <a:moveTo>
                    <a:pt x="5339" y="14096"/>
                  </a:moveTo>
                  <a:lnTo>
                    <a:pt x="4469" y="14096"/>
                  </a:lnTo>
                  <a:lnTo>
                    <a:pt x="5842" y="15240"/>
                  </a:lnTo>
                  <a:lnTo>
                    <a:pt x="7112" y="15240"/>
                  </a:lnTo>
                  <a:lnTo>
                    <a:pt x="5339" y="14096"/>
                  </a:lnTo>
                  <a:close/>
                </a:path>
                <a:path w="1679575" h="294639">
                  <a:moveTo>
                    <a:pt x="17938" y="11430"/>
                  </a:moveTo>
                  <a:lnTo>
                    <a:pt x="2539" y="11430"/>
                  </a:lnTo>
                  <a:lnTo>
                    <a:pt x="3363" y="12821"/>
                  </a:lnTo>
                  <a:lnTo>
                    <a:pt x="7112" y="15240"/>
                  </a:lnTo>
                  <a:lnTo>
                    <a:pt x="6529" y="14268"/>
                  </a:lnTo>
                  <a:lnTo>
                    <a:pt x="6425" y="14096"/>
                  </a:lnTo>
                  <a:lnTo>
                    <a:pt x="18805" y="14096"/>
                  </a:lnTo>
                  <a:lnTo>
                    <a:pt x="17938" y="11430"/>
                  </a:lnTo>
                  <a:close/>
                </a:path>
                <a:path w="1679575" h="294639">
                  <a:moveTo>
                    <a:pt x="18805" y="14096"/>
                  </a:moveTo>
                  <a:lnTo>
                    <a:pt x="6425" y="14096"/>
                  </a:lnTo>
                  <a:lnTo>
                    <a:pt x="7112" y="15240"/>
                  </a:lnTo>
                  <a:lnTo>
                    <a:pt x="19176" y="15240"/>
                  </a:lnTo>
                  <a:lnTo>
                    <a:pt x="18861" y="14268"/>
                  </a:lnTo>
                  <a:lnTo>
                    <a:pt x="18805" y="14096"/>
                  </a:lnTo>
                  <a:close/>
                </a:path>
                <a:path w="1679575" h="294639">
                  <a:moveTo>
                    <a:pt x="3363" y="12821"/>
                  </a:moveTo>
                  <a:lnTo>
                    <a:pt x="4263" y="14096"/>
                  </a:lnTo>
                  <a:lnTo>
                    <a:pt x="4385" y="14268"/>
                  </a:lnTo>
                  <a:lnTo>
                    <a:pt x="5161" y="14786"/>
                  </a:lnTo>
                  <a:lnTo>
                    <a:pt x="4448" y="14096"/>
                  </a:lnTo>
                  <a:lnTo>
                    <a:pt x="5339" y="14096"/>
                  </a:lnTo>
                  <a:lnTo>
                    <a:pt x="3363" y="12821"/>
                  </a:lnTo>
                  <a:close/>
                </a:path>
                <a:path w="1679575" h="294639">
                  <a:moveTo>
                    <a:pt x="3363" y="12821"/>
                  </a:moveTo>
                  <a:lnTo>
                    <a:pt x="3781" y="13596"/>
                  </a:lnTo>
                  <a:lnTo>
                    <a:pt x="4126" y="14096"/>
                  </a:lnTo>
                  <a:lnTo>
                    <a:pt x="4385" y="14268"/>
                  </a:lnTo>
                  <a:lnTo>
                    <a:pt x="3363" y="12821"/>
                  </a:lnTo>
                  <a:close/>
                </a:path>
                <a:path w="1679575" h="294639">
                  <a:moveTo>
                    <a:pt x="2539" y="11430"/>
                  </a:moveTo>
                  <a:lnTo>
                    <a:pt x="3189" y="13596"/>
                  </a:lnTo>
                  <a:lnTo>
                    <a:pt x="4189" y="14096"/>
                  </a:lnTo>
                  <a:lnTo>
                    <a:pt x="3910" y="13788"/>
                  </a:lnTo>
                  <a:lnTo>
                    <a:pt x="3257" y="12821"/>
                  </a:lnTo>
                  <a:lnTo>
                    <a:pt x="2539" y="11430"/>
                  </a:lnTo>
                  <a:close/>
                </a:path>
                <a:path w="1679575" h="294639">
                  <a:moveTo>
                    <a:pt x="1640" y="12821"/>
                  </a:moveTo>
                  <a:lnTo>
                    <a:pt x="3247" y="13788"/>
                  </a:lnTo>
                  <a:lnTo>
                    <a:pt x="3189" y="13596"/>
                  </a:lnTo>
                  <a:lnTo>
                    <a:pt x="1640" y="12821"/>
                  </a:lnTo>
                  <a:close/>
                </a:path>
                <a:path w="1679575" h="294639">
                  <a:moveTo>
                    <a:pt x="5587" y="1270"/>
                  </a:moveTo>
                  <a:lnTo>
                    <a:pt x="3429" y="1270"/>
                  </a:lnTo>
                  <a:lnTo>
                    <a:pt x="1115" y="3840"/>
                  </a:lnTo>
                  <a:lnTo>
                    <a:pt x="635" y="6350"/>
                  </a:lnTo>
                  <a:lnTo>
                    <a:pt x="430" y="7169"/>
                  </a:lnTo>
                  <a:lnTo>
                    <a:pt x="317" y="7620"/>
                  </a:lnTo>
                  <a:lnTo>
                    <a:pt x="515" y="8413"/>
                  </a:lnTo>
                  <a:lnTo>
                    <a:pt x="635" y="8890"/>
                  </a:lnTo>
                  <a:lnTo>
                    <a:pt x="1421" y="12821"/>
                  </a:lnTo>
                  <a:lnTo>
                    <a:pt x="1640" y="12821"/>
                  </a:lnTo>
                  <a:lnTo>
                    <a:pt x="3189" y="13596"/>
                  </a:lnTo>
                  <a:lnTo>
                    <a:pt x="2539" y="11430"/>
                  </a:lnTo>
                  <a:lnTo>
                    <a:pt x="17938" y="11430"/>
                  </a:lnTo>
                  <a:lnTo>
                    <a:pt x="17525" y="10160"/>
                  </a:lnTo>
                  <a:lnTo>
                    <a:pt x="16763" y="8890"/>
                  </a:lnTo>
                  <a:lnTo>
                    <a:pt x="16382" y="8890"/>
                  </a:lnTo>
                  <a:lnTo>
                    <a:pt x="15367" y="7620"/>
                  </a:lnTo>
                  <a:lnTo>
                    <a:pt x="16001" y="7620"/>
                  </a:lnTo>
                  <a:lnTo>
                    <a:pt x="15620" y="6350"/>
                  </a:lnTo>
                  <a:lnTo>
                    <a:pt x="13989" y="3840"/>
                  </a:lnTo>
                  <a:lnTo>
                    <a:pt x="961" y="3840"/>
                  </a:lnTo>
                  <a:lnTo>
                    <a:pt x="5587" y="1270"/>
                  </a:lnTo>
                  <a:close/>
                </a:path>
                <a:path w="1679575" h="294639">
                  <a:moveTo>
                    <a:pt x="317" y="7620"/>
                  </a:moveTo>
                  <a:lnTo>
                    <a:pt x="119" y="8413"/>
                  </a:lnTo>
                  <a:lnTo>
                    <a:pt x="0" y="8890"/>
                  </a:lnTo>
                  <a:lnTo>
                    <a:pt x="1441" y="12821"/>
                  </a:lnTo>
                  <a:lnTo>
                    <a:pt x="1143" y="11430"/>
                  </a:lnTo>
                  <a:lnTo>
                    <a:pt x="635" y="8890"/>
                  </a:lnTo>
                  <a:lnTo>
                    <a:pt x="317" y="7620"/>
                  </a:lnTo>
                  <a:close/>
                </a:path>
                <a:path w="1679575" h="294639">
                  <a:moveTo>
                    <a:pt x="15367" y="7620"/>
                  </a:moveTo>
                  <a:lnTo>
                    <a:pt x="16382" y="8890"/>
                  </a:lnTo>
                  <a:lnTo>
                    <a:pt x="16240" y="8413"/>
                  </a:lnTo>
                  <a:lnTo>
                    <a:pt x="15367" y="7620"/>
                  </a:lnTo>
                  <a:close/>
                </a:path>
                <a:path w="1679575" h="294639">
                  <a:moveTo>
                    <a:pt x="16240" y="8413"/>
                  </a:moveTo>
                  <a:lnTo>
                    <a:pt x="16382" y="8890"/>
                  </a:lnTo>
                  <a:lnTo>
                    <a:pt x="16763" y="8890"/>
                  </a:lnTo>
                  <a:lnTo>
                    <a:pt x="16240" y="8413"/>
                  </a:lnTo>
                  <a:close/>
                </a:path>
                <a:path w="1679575" h="294639">
                  <a:moveTo>
                    <a:pt x="16001" y="7620"/>
                  </a:moveTo>
                  <a:lnTo>
                    <a:pt x="15367" y="7620"/>
                  </a:lnTo>
                  <a:lnTo>
                    <a:pt x="16240" y="8413"/>
                  </a:lnTo>
                  <a:lnTo>
                    <a:pt x="16001" y="7620"/>
                  </a:lnTo>
                  <a:close/>
                </a:path>
                <a:path w="1679575" h="294639">
                  <a:moveTo>
                    <a:pt x="1115" y="3840"/>
                  </a:moveTo>
                  <a:lnTo>
                    <a:pt x="883" y="4141"/>
                  </a:lnTo>
                  <a:lnTo>
                    <a:pt x="0" y="6350"/>
                  </a:lnTo>
                  <a:lnTo>
                    <a:pt x="204" y="7169"/>
                  </a:lnTo>
                  <a:lnTo>
                    <a:pt x="317" y="7620"/>
                  </a:lnTo>
                  <a:lnTo>
                    <a:pt x="635" y="6350"/>
                  </a:lnTo>
                  <a:lnTo>
                    <a:pt x="1058" y="4141"/>
                  </a:lnTo>
                  <a:lnTo>
                    <a:pt x="1115" y="3840"/>
                  </a:lnTo>
                  <a:close/>
                </a:path>
                <a:path w="1679575" h="294639">
                  <a:moveTo>
                    <a:pt x="15620" y="6350"/>
                  </a:moveTo>
                  <a:lnTo>
                    <a:pt x="17780" y="7620"/>
                  </a:lnTo>
                  <a:lnTo>
                    <a:pt x="17314" y="7169"/>
                  </a:lnTo>
                  <a:lnTo>
                    <a:pt x="15620" y="6350"/>
                  </a:lnTo>
                  <a:close/>
                </a:path>
                <a:path w="1679575" h="294639">
                  <a:moveTo>
                    <a:pt x="17314" y="7169"/>
                  </a:moveTo>
                  <a:lnTo>
                    <a:pt x="17780" y="7620"/>
                  </a:lnTo>
                  <a:lnTo>
                    <a:pt x="18245" y="7620"/>
                  </a:lnTo>
                  <a:lnTo>
                    <a:pt x="17314" y="7169"/>
                  </a:lnTo>
                  <a:close/>
                </a:path>
                <a:path w="1679575" h="294639">
                  <a:moveTo>
                    <a:pt x="14185" y="4141"/>
                  </a:moveTo>
                  <a:lnTo>
                    <a:pt x="15620" y="6350"/>
                  </a:lnTo>
                  <a:lnTo>
                    <a:pt x="17314" y="7169"/>
                  </a:lnTo>
                  <a:lnTo>
                    <a:pt x="14185" y="4141"/>
                  </a:lnTo>
                  <a:close/>
                </a:path>
                <a:path w="1679575" h="294639">
                  <a:moveTo>
                    <a:pt x="8636" y="0"/>
                  </a:moveTo>
                  <a:lnTo>
                    <a:pt x="5587" y="1270"/>
                  </a:lnTo>
                  <a:lnTo>
                    <a:pt x="961" y="3840"/>
                  </a:lnTo>
                  <a:lnTo>
                    <a:pt x="12742" y="3840"/>
                  </a:lnTo>
                  <a:lnTo>
                    <a:pt x="10922" y="2540"/>
                  </a:lnTo>
                  <a:lnTo>
                    <a:pt x="8636" y="0"/>
                  </a:lnTo>
                  <a:close/>
                </a:path>
                <a:path w="1679575" h="294639">
                  <a:moveTo>
                    <a:pt x="11302" y="1270"/>
                  </a:moveTo>
                  <a:lnTo>
                    <a:pt x="9779" y="1270"/>
                  </a:lnTo>
                  <a:lnTo>
                    <a:pt x="10922" y="2540"/>
                  </a:lnTo>
                  <a:lnTo>
                    <a:pt x="12742" y="3840"/>
                  </a:lnTo>
                  <a:lnTo>
                    <a:pt x="14001" y="3840"/>
                  </a:lnTo>
                  <a:lnTo>
                    <a:pt x="11302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6875" y="4464177"/>
              <a:ext cx="1174750" cy="15636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5802" y="5747509"/>
              <a:ext cx="545450" cy="3173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637019" y="4830381"/>
            <a:ext cx="1297305" cy="866140"/>
            <a:chOff x="6637019" y="4830381"/>
            <a:chExt cx="1297305" cy="866140"/>
          </a:xfrm>
        </p:grpSpPr>
        <p:sp>
          <p:nvSpPr>
            <p:cNvPr id="12" name="object 12"/>
            <p:cNvSpPr/>
            <p:nvPr/>
          </p:nvSpPr>
          <p:spPr>
            <a:xfrm>
              <a:off x="7462519" y="4998720"/>
              <a:ext cx="471805" cy="226060"/>
            </a:xfrm>
            <a:custGeom>
              <a:avLst/>
              <a:gdLst/>
              <a:ahLst/>
              <a:cxnLst/>
              <a:rect l="l" t="t" r="r" b="b"/>
              <a:pathLst>
                <a:path w="471804" h="226060">
                  <a:moveTo>
                    <a:pt x="264380" y="200532"/>
                  </a:moveTo>
                  <a:lnTo>
                    <a:pt x="20091" y="200532"/>
                  </a:lnTo>
                  <a:lnTo>
                    <a:pt x="24434" y="201294"/>
                  </a:lnTo>
                  <a:lnTo>
                    <a:pt x="26180" y="201294"/>
                  </a:lnTo>
                  <a:lnTo>
                    <a:pt x="35759" y="202056"/>
                  </a:lnTo>
                  <a:lnTo>
                    <a:pt x="50645" y="203116"/>
                  </a:lnTo>
                  <a:lnTo>
                    <a:pt x="50032" y="203116"/>
                  </a:lnTo>
                  <a:lnTo>
                    <a:pt x="71724" y="205638"/>
                  </a:lnTo>
                  <a:lnTo>
                    <a:pt x="72175" y="205638"/>
                  </a:lnTo>
                  <a:lnTo>
                    <a:pt x="131190" y="210946"/>
                  </a:lnTo>
                  <a:lnTo>
                    <a:pt x="131444" y="210946"/>
                  </a:lnTo>
                  <a:lnTo>
                    <a:pt x="167385" y="213359"/>
                  </a:lnTo>
                  <a:lnTo>
                    <a:pt x="206882" y="216407"/>
                  </a:lnTo>
                  <a:lnTo>
                    <a:pt x="289432" y="221360"/>
                  </a:lnTo>
                  <a:lnTo>
                    <a:pt x="393318" y="226059"/>
                  </a:lnTo>
                  <a:lnTo>
                    <a:pt x="416940" y="226059"/>
                  </a:lnTo>
                  <a:lnTo>
                    <a:pt x="434974" y="225678"/>
                  </a:lnTo>
                  <a:lnTo>
                    <a:pt x="435863" y="225678"/>
                  </a:lnTo>
                  <a:lnTo>
                    <a:pt x="447551" y="224311"/>
                  </a:lnTo>
                  <a:lnTo>
                    <a:pt x="447182" y="224311"/>
                  </a:lnTo>
                  <a:lnTo>
                    <a:pt x="453854" y="223773"/>
                  </a:lnTo>
                  <a:lnTo>
                    <a:pt x="461136" y="223773"/>
                  </a:lnTo>
                  <a:lnTo>
                    <a:pt x="463803" y="222630"/>
                  </a:lnTo>
                  <a:lnTo>
                    <a:pt x="464438" y="221995"/>
                  </a:lnTo>
                  <a:lnTo>
                    <a:pt x="458152" y="221995"/>
                  </a:lnTo>
                  <a:lnTo>
                    <a:pt x="454659" y="221360"/>
                  </a:lnTo>
                  <a:lnTo>
                    <a:pt x="442848" y="217423"/>
                  </a:lnTo>
                  <a:lnTo>
                    <a:pt x="431037" y="214121"/>
                  </a:lnTo>
                  <a:lnTo>
                    <a:pt x="430783" y="213994"/>
                  </a:lnTo>
                  <a:lnTo>
                    <a:pt x="415670" y="209295"/>
                  </a:lnTo>
                  <a:lnTo>
                    <a:pt x="414146" y="208787"/>
                  </a:lnTo>
                  <a:lnTo>
                    <a:pt x="413130" y="207263"/>
                  </a:lnTo>
                  <a:lnTo>
                    <a:pt x="413228" y="205993"/>
                  </a:lnTo>
                  <a:lnTo>
                    <a:pt x="394080" y="205993"/>
                  </a:lnTo>
                  <a:lnTo>
                    <a:pt x="290448" y="202056"/>
                  </a:lnTo>
                  <a:lnTo>
                    <a:pt x="264380" y="200532"/>
                  </a:lnTo>
                  <a:close/>
                </a:path>
                <a:path w="471804" h="226060">
                  <a:moveTo>
                    <a:pt x="445388" y="200532"/>
                  </a:moveTo>
                  <a:lnTo>
                    <a:pt x="431069" y="200532"/>
                  </a:lnTo>
                  <a:lnTo>
                    <a:pt x="416305" y="202437"/>
                  </a:lnTo>
                  <a:lnTo>
                    <a:pt x="414654" y="202691"/>
                  </a:lnTo>
                  <a:lnTo>
                    <a:pt x="413638" y="203707"/>
                  </a:lnTo>
                  <a:lnTo>
                    <a:pt x="413375" y="204088"/>
                  </a:lnTo>
                  <a:lnTo>
                    <a:pt x="413256" y="205638"/>
                  </a:lnTo>
                  <a:lnTo>
                    <a:pt x="413130" y="207263"/>
                  </a:lnTo>
                  <a:lnTo>
                    <a:pt x="414146" y="208787"/>
                  </a:lnTo>
                  <a:lnTo>
                    <a:pt x="415670" y="209295"/>
                  </a:lnTo>
                  <a:lnTo>
                    <a:pt x="430783" y="213994"/>
                  </a:lnTo>
                  <a:lnTo>
                    <a:pt x="431037" y="214121"/>
                  </a:lnTo>
                  <a:lnTo>
                    <a:pt x="442848" y="217423"/>
                  </a:lnTo>
                  <a:lnTo>
                    <a:pt x="454659" y="221360"/>
                  </a:lnTo>
                  <a:lnTo>
                    <a:pt x="458152" y="221995"/>
                  </a:lnTo>
                  <a:lnTo>
                    <a:pt x="464438" y="221995"/>
                  </a:lnTo>
                  <a:lnTo>
                    <a:pt x="469442" y="216992"/>
                  </a:lnTo>
                  <a:lnTo>
                    <a:pt x="471024" y="211454"/>
                  </a:lnTo>
                  <a:lnTo>
                    <a:pt x="471076" y="210946"/>
                  </a:lnTo>
                  <a:lnTo>
                    <a:pt x="469040" y="206247"/>
                  </a:lnTo>
                  <a:lnTo>
                    <a:pt x="451230" y="206247"/>
                  </a:lnTo>
                  <a:lnTo>
                    <a:pt x="451503" y="205993"/>
                  </a:lnTo>
                  <a:lnTo>
                    <a:pt x="416559" y="205993"/>
                  </a:lnTo>
                  <a:lnTo>
                    <a:pt x="433247" y="205638"/>
                  </a:lnTo>
                  <a:lnTo>
                    <a:pt x="445388" y="204088"/>
                  </a:lnTo>
                  <a:lnTo>
                    <a:pt x="445642" y="204088"/>
                  </a:lnTo>
                  <a:lnTo>
                    <a:pt x="453643" y="203326"/>
                  </a:lnTo>
                  <a:lnTo>
                    <a:pt x="454278" y="203326"/>
                  </a:lnTo>
                  <a:lnTo>
                    <a:pt x="456310" y="201294"/>
                  </a:lnTo>
                  <a:lnTo>
                    <a:pt x="458342" y="201294"/>
                  </a:lnTo>
                  <a:lnTo>
                    <a:pt x="445642" y="200659"/>
                  </a:lnTo>
                  <a:lnTo>
                    <a:pt x="445388" y="200532"/>
                  </a:lnTo>
                  <a:close/>
                </a:path>
                <a:path w="471804" h="226060">
                  <a:moveTo>
                    <a:pt x="469442" y="216992"/>
                  </a:moveTo>
                  <a:lnTo>
                    <a:pt x="464438" y="221995"/>
                  </a:lnTo>
                  <a:lnTo>
                    <a:pt x="464692" y="221995"/>
                  </a:lnTo>
                  <a:lnTo>
                    <a:pt x="468883" y="218947"/>
                  </a:lnTo>
                  <a:lnTo>
                    <a:pt x="469319" y="217423"/>
                  </a:lnTo>
                  <a:lnTo>
                    <a:pt x="469442" y="216992"/>
                  </a:lnTo>
                  <a:close/>
                </a:path>
                <a:path w="471804" h="226060">
                  <a:moveTo>
                    <a:pt x="471132" y="211076"/>
                  </a:moveTo>
                  <a:lnTo>
                    <a:pt x="469442" y="216992"/>
                  </a:lnTo>
                  <a:lnTo>
                    <a:pt x="470534" y="215899"/>
                  </a:lnTo>
                  <a:lnTo>
                    <a:pt x="471296" y="211454"/>
                  </a:lnTo>
                  <a:lnTo>
                    <a:pt x="471132" y="211076"/>
                  </a:lnTo>
                  <a:close/>
                </a:path>
                <a:path w="471804" h="226060">
                  <a:moveTo>
                    <a:pt x="468304" y="204548"/>
                  </a:moveTo>
                  <a:lnTo>
                    <a:pt x="471076" y="210946"/>
                  </a:lnTo>
                  <a:lnTo>
                    <a:pt x="471423" y="210057"/>
                  </a:lnTo>
                  <a:lnTo>
                    <a:pt x="469518" y="205231"/>
                  </a:lnTo>
                  <a:lnTo>
                    <a:pt x="468304" y="204548"/>
                  </a:lnTo>
                  <a:close/>
                </a:path>
                <a:path w="471804" h="226060">
                  <a:moveTo>
                    <a:pt x="456310" y="201294"/>
                  </a:moveTo>
                  <a:lnTo>
                    <a:pt x="453051" y="204548"/>
                  </a:lnTo>
                  <a:lnTo>
                    <a:pt x="451230" y="206247"/>
                  </a:lnTo>
                  <a:lnTo>
                    <a:pt x="458342" y="203326"/>
                  </a:lnTo>
                  <a:lnTo>
                    <a:pt x="466132" y="203326"/>
                  </a:lnTo>
                  <a:lnTo>
                    <a:pt x="465040" y="202691"/>
                  </a:lnTo>
                  <a:lnTo>
                    <a:pt x="463175" y="201548"/>
                  </a:lnTo>
                  <a:lnTo>
                    <a:pt x="458850" y="201548"/>
                  </a:lnTo>
                  <a:lnTo>
                    <a:pt x="456310" y="201294"/>
                  </a:lnTo>
                  <a:close/>
                </a:path>
                <a:path w="471804" h="226060">
                  <a:moveTo>
                    <a:pt x="466132" y="203326"/>
                  </a:moveTo>
                  <a:lnTo>
                    <a:pt x="458342" y="203326"/>
                  </a:lnTo>
                  <a:lnTo>
                    <a:pt x="451230" y="206247"/>
                  </a:lnTo>
                  <a:lnTo>
                    <a:pt x="469040" y="206247"/>
                  </a:lnTo>
                  <a:lnTo>
                    <a:pt x="468304" y="204548"/>
                  </a:lnTo>
                  <a:lnTo>
                    <a:pt x="466132" y="203326"/>
                  </a:lnTo>
                  <a:close/>
                </a:path>
                <a:path w="471804" h="226060">
                  <a:moveTo>
                    <a:pt x="454278" y="203326"/>
                  </a:moveTo>
                  <a:lnTo>
                    <a:pt x="453643" y="203326"/>
                  </a:lnTo>
                  <a:lnTo>
                    <a:pt x="445642" y="204088"/>
                  </a:lnTo>
                  <a:lnTo>
                    <a:pt x="445388" y="204088"/>
                  </a:lnTo>
                  <a:lnTo>
                    <a:pt x="433247" y="205638"/>
                  </a:lnTo>
                  <a:lnTo>
                    <a:pt x="416559" y="205993"/>
                  </a:lnTo>
                  <a:lnTo>
                    <a:pt x="451503" y="205993"/>
                  </a:lnTo>
                  <a:lnTo>
                    <a:pt x="453051" y="204548"/>
                  </a:lnTo>
                  <a:lnTo>
                    <a:pt x="454278" y="203326"/>
                  </a:lnTo>
                  <a:close/>
                </a:path>
                <a:path w="471804" h="226060">
                  <a:moveTo>
                    <a:pt x="464385" y="201548"/>
                  </a:moveTo>
                  <a:lnTo>
                    <a:pt x="463175" y="201548"/>
                  </a:lnTo>
                  <a:lnTo>
                    <a:pt x="465758" y="203116"/>
                  </a:lnTo>
                  <a:lnTo>
                    <a:pt x="468304" y="204548"/>
                  </a:lnTo>
                  <a:lnTo>
                    <a:pt x="467939" y="203707"/>
                  </a:lnTo>
                  <a:lnTo>
                    <a:pt x="467794" y="203707"/>
                  </a:lnTo>
                  <a:lnTo>
                    <a:pt x="464385" y="201548"/>
                  </a:lnTo>
                  <a:close/>
                </a:path>
                <a:path w="471804" h="226060">
                  <a:moveTo>
                    <a:pt x="461517" y="200532"/>
                  </a:moveTo>
                  <a:lnTo>
                    <a:pt x="455421" y="201294"/>
                  </a:lnTo>
                  <a:lnTo>
                    <a:pt x="456310" y="201294"/>
                  </a:lnTo>
                  <a:lnTo>
                    <a:pt x="458850" y="201548"/>
                  </a:lnTo>
                  <a:lnTo>
                    <a:pt x="463175" y="201548"/>
                  </a:lnTo>
                  <a:lnTo>
                    <a:pt x="461517" y="200532"/>
                  </a:lnTo>
                  <a:close/>
                </a:path>
                <a:path w="471804" h="226060">
                  <a:moveTo>
                    <a:pt x="13233" y="182371"/>
                  </a:moveTo>
                  <a:lnTo>
                    <a:pt x="9397" y="182371"/>
                  </a:lnTo>
                  <a:lnTo>
                    <a:pt x="6806" y="183523"/>
                  </a:lnTo>
                  <a:lnTo>
                    <a:pt x="5460" y="185165"/>
                  </a:lnTo>
                  <a:lnTo>
                    <a:pt x="4825" y="185800"/>
                  </a:lnTo>
                  <a:lnTo>
                    <a:pt x="3417" y="187366"/>
                  </a:lnTo>
                  <a:lnTo>
                    <a:pt x="2150" y="191896"/>
                  </a:lnTo>
                  <a:lnTo>
                    <a:pt x="2196" y="192531"/>
                  </a:lnTo>
                  <a:lnTo>
                    <a:pt x="4332" y="197193"/>
                  </a:lnTo>
                  <a:lnTo>
                    <a:pt x="4464" y="197393"/>
                  </a:lnTo>
                  <a:lnTo>
                    <a:pt x="6603" y="198627"/>
                  </a:lnTo>
                  <a:lnTo>
                    <a:pt x="9778" y="200659"/>
                  </a:lnTo>
                  <a:lnTo>
                    <a:pt x="11133" y="200532"/>
                  </a:lnTo>
                  <a:lnTo>
                    <a:pt x="13563" y="200532"/>
                  </a:lnTo>
                  <a:lnTo>
                    <a:pt x="14122" y="200024"/>
                  </a:lnTo>
                  <a:lnTo>
                    <a:pt x="18541" y="200024"/>
                  </a:lnTo>
                  <a:lnTo>
                    <a:pt x="14350" y="199643"/>
                  </a:lnTo>
                  <a:lnTo>
                    <a:pt x="14541" y="199643"/>
                  </a:lnTo>
                  <a:lnTo>
                    <a:pt x="14960" y="199262"/>
                  </a:lnTo>
                  <a:lnTo>
                    <a:pt x="11683" y="199262"/>
                  </a:lnTo>
                  <a:lnTo>
                    <a:pt x="17161" y="197193"/>
                  </a:lnTo>
                  <a:lnTo>
                    <a:pt x="22878" y="197193"/>
                  </a:lnTo>
                  <a:lnTo>
                    <a:pt x="29336" y="195833"/>
                  </a:lnTo>
                  <a:lnTo>
                    <a:pt x="30225" y="195579"/>
                  </a:lnTo>
                  <a:lnTo>
                    <a:pt x="39252" y="192531"/>
                  </a:lnTo>
                  <a:lnTo>
                    <a:pt x="39115" y="192531"/>
                  </a:lnTo>
                  <a:lnTo>
                    <a:pt x="40004" y="192277"/>
                  </a:lnTo>
                  <a:lnTo>
                    <a:pt x="40297" y="192277"/>
                  </a:lnTo>
                  <a:lnTo>
                    <a:pt x="50926" y="189991"/>
                  </a:lnTo>
                  <a:lnTo>
                    <a:pt x="51815" y="189737"/>
                  </a:lnTo>
                  <a:lnTo>
                    <a:pt x="60690" y="186811"/>
                  </a:lnTo>
                  <a:lnTo>
                    <a:pt x="51561" y="185800"/>
                  </a:lnTo>
                  <a:lnTo>
                    <a:pt x="51180" y="185800"/>
                  </a:lnTo>
                  <a:lnTo>
                    <a:pt x="26365" y="184276"/>
                  </a:lnTo>
                  <a:lnTo>
                    <a:pt x="25018" y="184276"/>
                  </a:lnTo>
                  <a:lnTo>
                    <a:pt x="18823" y="183305"/>
                  </a:lnTo>
                  <a:lnTo>
                    <a:pt x="70904" y="183305"/>
                  </a:lnTo>
                  <a:lnTo>
                    <a:pt x="72486" y="182752"/>
                  </a:lnTo>
                  <a:lnTo>
                    <a:pt x="12064" y="182752"/>
                  </a:lnTo>
                  <a:lnTo>
                    <a:pt x="13233" y="182371"/>
                  </a:lnTo>
                  <a:close/>
                </a:path>
                <a:path w="471804" h="226060">
                  <a:moveTo>
                    <a:pt x="17195" y="200024"/>
                  </a:moveTo>
                  <a:lnTo>
                    <a:pt x="16552" y="200024"/>
                  </a:lnTo>
                  <a:lnTo>
                    <a:pt x="11133" y="200532"/>
                  </a:lnTo>
                  <a:lnTo>
                    <a:pt x="20091" y="200532"/>
                  </a:lnTo>
                  <a:lnTo>
                    <a:pt x="17195" y="200024"/>
                  </a:lnTo>
                  <a:close/>
                </a:path>
                <a:path w="471804" h="226060">
                  <a:moveTo>
                    <a:pt x="4464" y="197393"/>
                  </a:moveTo>
                  <a:lnTo>
                    <a:pt x="4582" y="197738"/>
                  </a:lnTo>
                  <a:lnTo>
                    <a:pt x="4698" y="197992"/>
                  </a:lnTo>
                  <a:lnTo>
                    <a:pt x="7746" y="200024"/>
                  </a:lnTo>
                  <a:lnTo>
                    <a:pt x="8786" y="200024"/>
                  </a:lnTo>
                  <a:lnTo>
                    <a:pt x="6603" y="198627"/>
                  </a:lnTo>
                  <a:lnTo>
                    <a:pt x="4464" y="197393"/>
                  </a:lnTo>
                  <a:close/>
                </a:path>
                <a:path w="471804" h="226060">
                  <a:moveTo>
                    <a:pt x="14541" y="199643"/>
                  </a:moveTo>
                  <a:lnTo>
                    <a:pt x="14350" y="199643"/>
                  </a:lnTo>
                  <a:lnTo>
                    <a:pt x="18541" y="200024"/>
                  </a:lnTo>
                  <a:lnTo>
                    <a:pt x="14122" y="200024"/>
                  </a:lnTo>
                  <a:lnTo>
                    <a:pt x="14541" y="199643"/>
                  </a:lnTo>
                  <a:close/>
                </a:path>
                <a:path w="471804" h="226060">
                  <a:moveTo>
                    <a:pt x="22878" y="197193"/>
                  </a:moveTo>
                  <a:lnTo>
                    <a:pt x="17291" y="197193"/>
                  </a:lnTo>
                  <a:lnTo>
                    <a:pt x="16636" y="197738"/>
                  </a:lnTo>
                  <a:lnTo>
                    <a:pt x="14541" y="199643"/>
                  </a:lnTo>
                  <a:lnTo>
                    <a:pt x="15024" y="199643"/>
                  </a:lnTo>
                  <a:lnTo>
                    <a:pt x="17195" y="200024"/>
                  </a:lnTo>
                  <a:lnTo>
                    <a:pt x="255691" y="200024"/>
                  </a:lnTo>
                  <a:lnTo>
                    <a:pt x="241458" y="199262"/>
                  </a:lnTo>
                  <a:lnTo>
                    <a:pt x="14604" y="199262"/>
                  </a:lnTo>
                  <a:lnTo>
                    <a:pt x="17144" y="198881"/>
                  </a:lnTo>
                  <a:lnTo>
                    <a:pt x="21929" y="197393"/>
                  </a:lnTo>
                  <a:lnTo>
                    <a:pt x="22878" y="197193"/>
                  </a:lnTo>
                  <a:close/>
                </a:path>
                <a:path w="471804" h="226060">
                  <a:moveTo>
                    <a:pt x="17291" y="197193"/>
                  </a:moveTo>
                  <a:lnTo>
                    <a:pt x="17161" y="197193"/>
                  </a:lnTo>
                  <a:lnTo>
                    <a:pt x="11683" y="199262"/>
                  </a:lnTo>
                  <a:lnTo>
                    <a:pt x="14960" y="199262"/>
                  </a:lnTo>
                  <a:lnTo>
                    <a:pt x="16636" y="197738"/>
                  </a:lnTo>
                  <a:lnTo>
                    <a:pt x="17291" y="197193"/>
                  </a:lnTo>
                  <a:close/>
                </a:path>
                <a:path w="471804" h="226060">
                  <a:moveTo>
                    <a:pt x="40297" y="192277"/>
                  </a:moveTo>
                  <a:lnTo>
                    <a:pt x="40004" y="192277"/>
                  </a:lnTo>
                  <a:lnTo>
                    <a:pt x="30225" y="195579"/>
                  </a:lnTo>
                  <a:lnTo>
                    <a:pt x="29336" y="195833"/>
                  </a:lnTo>
                  <a:lnTo>
                    <a:pt x="21929" y="197393"/>
                  </a:lnTo>
                  <a:lnTo>
                    <a:pt x="17144" y="198881"/>
                  </a:lnTo>
                  <a:lnTo>
                    <a:pt x="14604" y="199262"/>
                  </a:lnTo>
                  <a:lnTo>
                    <a:pt x="241458" y="199262"/>
                  </a:lnTo>
                  <a:lnTo>
                    <a:pt x="210597" y="197738"/>
                  </a:lnTo>
                  <a:lnTo>
                    <a:pt x="210166" y="197738"/>
                  </a:lnTo>
                  <a:lnTo>
                    <a:pt x="168655" y="194944"/>
                  </a:lnTo>
                  <a:lnTo>
                    <a:pt x="133239" y="192956"/>
                  </a:lnTo>
                  <a:lnTo>
                    <a:pt x="128142" y="192531"/>
                  </a:lnTo>
                  <a:lnTo>
                    <a:pt x="39115" y="192531"/>
                  </a:lnTo>
                  <a:lnTo>
                    <a:pt x="40297" y="192277"/>
                  </a:lnTo>
                  <a:close/>
                </a:path>
                <a:path w="471804" h="226060">
                  <a:moveTo>
                    <a:pt x="2079" y="192277"/>
                  </a:moveTo>
                  <a:lnTo>
                    <a:pt x="1965" y="192956"/>
                  </a:lnTo>
                  <a:lnTo>
                    <a:pt x="3301" y="196722"/>
                  </a:lnTo>
                  <a:lnTo>
                    <a:pt x="4464" y="197393"/>
                  </a:lnTo>
                  <a:lnTo>
                    <a:pt x="4332" y="197193"/>
                  </a:lnTo>
                  <a:lnTo>
                    <a:pt x="2196" y="192531"/>
                  </a:lnTo>
                  <a:lnTo>
                    <a:pt x="2079" y="192277"/>
                  </a:lnTo>
                  <a:close/>
                </a:path>
                <a:path w="471804" h="226060">
                  <a:moveTo>
                    <a:pt x="40004" y="192277"/>
                  </a:moveTo>
                  <a:lnTo>
                    <a:pt x="39115" y="192531"/>
                  </a:lnTo>
                  <a:lnTo>
                    <a:pt x="39252" y="192531"/>
                  </a:lnTo>
                  <a:lnTo>
                    <a:pt x="40004" y="192277"/>
                  </a:lnTo>
                  <a:close/>
                </a:path>
                <a:path w="471804" h="226060">
                  <a:moveTo>
                    <a:pt x="60690" y="186811"/>
                  </a:moveTo>
                  <a:lnTo>
                    <a:pt x="51815" y="189737"/>
                  </a:lnTo>
                  <a:lnTo>
                    <a:pt x="50926" y="189991"/>
                  </a:lnTo>
                  <a:lnTo>
                    <a:pt x="39115" y="192531"/>
                  </a:lnTo>
                  <a:lnTo>
                    <a:pt x="128142" y="192531"/>
                  </a:lnTo>
                  <a:lnTo>
                    <a:pt x="74993" y="188340"/>
                  </a:lnTo>
                  <a:lnTo>
                    <a:pt x="74692" y="188340"/>
                  </a:lnTo>
                  <a:lnTo>
                    <a:pt x="60690" y="186811"/>
                  </a:lnTo>
                  <a:close/>
                </a:path>
                <a:path w="471804" h="226060">
                  <a:moveTo>
                    <a:pt x="3417" y="187366"/>
                  </a:moveTo>
                  <a:lnTo>
                    <a:pt x="2539" y="188340"/>
                  </a:lnTo>
                  <a:lnTo>
                    <a:pt x="1904" y="191896"/>
                  </a:lnTo>
                  <a:lnTo>
                    <a:pt x="2079" y="192277"/>
                  </a:lnTo>
                  <a:lnTo>
                    <a:pt x="2150" y="191896"/>
                  </a:lnTo>
                  <a:lnTo>
                    <a:pt x="3417" y="187366"/>
                  </a:lnTo>
                  <a:close/>
                </a:path>
                <a:path w="471804" h="226060">
                  <a:moveTo>
                    <a:pt x="6806" y="183523"/>
                  </a:moveTo>
                  <a:lnTo>
                    <a:pt x="6461" y="183677"/>
                  </a:lnTo>
                  <a:lnTo>
                    <a:pt x="3936" y="185546"/>
                  </a:lnTo>
                  <a:lnTo>
                    <a:pt x="3417" y="187366"/>
                  </a:lnTo>
                  <a:lnTo>
                    <a:pt x="4825" y="185800"/>
                  </a:lnTo>
                  <a:lnTo>
                    <a:pt x="5460" y="185165"/>
                  </a:lnTo>
                  <a:lnTo>
                    <a:pt x="6680" y="183677"/>
                  </a:lnTo>
                  <a:lnTo>
                    <a:pt x="6806" y="183523"/>
                  </a:lnTo>
                  <a:close/>
                </a:path>
                <a:path w="471804" h="226060">
                  <a:moveTo>
                    <a:pt x="70904" y="183305"/>
                  </a:moveTo>
                  <a:lnTo>
                    <a:pt x="18823" y="183305"/>
                  </a:lnTo>
                  <a:lnTo>
                    <a:pt x="25018" y="184276"/>
                  </a:lnTo>
                  <a:lnTo>
                    <a:pt x="26365" y="184276"/>
                  </a:lnTo>
                  <a:lnTo>
                    <a:pt x="51180" y="185800"/>
                  </a:lnTo>
                  <a:lnTo>
                    <a:pt x="51561" y="185800"/>
                  </a:lnTo>
                  <a:lnTo>
                    <a:pt x="60690" y="186811"/>
                  </a:lnTo>
                  <a:lnTo>
                    <a:pt x="63753" y="185800"/>
                  </a:lnTo>
                  <a:lnTo>
                    <a:pt x="70904" y="183305"/>
                  </a:lnTo>
                  <a:close/>
                </a:path>
                <a:path w="471804" h="226060">
                  <a:moveTo>
                    <a:pt x="7298" y="183305"/>
                  </a:moveTo>
                  <a:lnTo>
                    <a:pt x="6985" y="183305"/>
                  </a:lnTo>
                  <a:lnTo>
                    <a:pt x="6806" y="183523"/>
                  </a:lnTo>
                  <a:lnTo>
                    <a:pt x="7298" y="183305"/>
                  </a:lnTo>
                  <a:close/>
                </a:path>
                <a:path w="471804" h="226060">
                  <a:moveTo>
                    <a:pt x="7708" y="182752"/>
                  </a:moveTo>
                  <a:lnTo>
                    <a:pt x="0" y="182752"/>
                  </a:lnTo>
                  <a:lnTo>
                    <a:pt x="16011" y="183305"/>
                  </a:lnTo>
                  <a:lnTo>
                    <a:pt x="6963" y="183305"/>
                  </a:lnTo>
                  <a:lnTo>
                    <a:pt x="7708" y="182752"/>
                  </a:lnTo>
                  <a:close/>
                </a:path>
                <a:path w="471804" h="226060">
                  <a:moveTo>
                    <a:pt x="25277" y="179447"/>
                  </a:moveTo>
                  <a:lnTo>
                    <a:pt x="18149" y="180847"/>
                  </a:lnTo>
                  <a:lnTo>
                    <a:pt x="17906" y="180847"/>
                  </a:lnTo>
                  <a:lnTo>
                    <a:pt x="12064" y="182752"/>
                  </a:lnTo>
                  <a:lnTo>
                    <a:pt x="14604" y="182371"/>
                  </a:lnTo>
                  <a:lnTo>
                    <a:pt x="73577" y="182371"/>
                  </a:lnTo>
                  <a:lnTo>
                    <a:pt x="81521" y="179577"/>
                  </a:lnTo>
                  <a:lnTo>
                    <a:pt x="24891" y="179577"/>
                  </a:lnTo>
                  <a:lnTo>
                    <a:pt x="25277" y="179447"/>
                  </a:lnTo>
                  <a:close/>
                </a:path>
                <a:path w="471804" h="226060">
                  <a:moveTo>
                    <a:pt x="73577" y="182371"/>
                  </a:moveTo>
                  <a:lnTo>
                    <a:pt x="14604" y="182371"/>
                  </a:lnTo>
                  <a:lnTo>
                    <a:pt x="12064" y="182752"/>
                  </a:lnTo>
                  <a:lnTo>
                    <a:pt x="72486" y="182752"/>
                  </a:lnTo>
                  <a:lnTo>
                    <a:pt x="73577" y="182371"/>
                  </a:lnTo>
                  <a:close/>
                </a:path>
                <a:path w="471804" h="226060">
                  <a:moveTo>
                    <a:pt x="47497" y="173608"/>
                  </a:moveTo>
                  <a:lnTo>
                    <a:pt x="35559" y="176021"/>
                  </a:lnTo>
                  <a:lnTo>
                    <a:pt x="34670" y="176275"/>
                  </a:lnTo>
                  <a:lnTo>
                    <a:pt x="24891" y="179577"/>
                  </a:lnTo>
                  <a:lnTo>
                    <a:pt x="25412" y="179447"/>
                  </a:lnTo>
                  <a:lnTo>
                    <a:pt x="81888" y="179447"/>
                  </a:lnTo>
                  <a:lnTo>
                    <a:pt x="91566" y="176021"/>
                  </a:lnTo>
                  <a:lnTo>
                    <a:pt x="92201" y="175767"/>
                  </a:lnTo>
                  <a:lnTo>
                    <a:pt x="96460" y="173862"/>
                  </a:lnTo>
                  <a:lnTo>
                    <a:pt x="46481" y="173862"/>
                  </a:lnTo>
                  <a:lnTo>
                    <a:pt x="47497" y="173608"/>
                  </a:lnTo>
                  <a:close/>
                </a:path>
                <a:path w="471804" h="226060">
                  <a:moveTo>
                    <a:pt x="81888" y="179447"/>
                  </a:moveTo>
                  <a:lnTo>
                    <a:pt x="25412" y="179447"/>
                  </a:lnTo>
                  <a:lnTo>
                    <a:pt x="24891" y="179577"/>
                  </a:lnTo>
                  <a:lnTo>
                    <a:pt x="81521" y="179577"/>
                  </a:lnTo>
                  <a:lnTo>
                    <a:pt x="81888" y="179447"/>
                  </a:lnTo>
                  <a:close/>
                </a:path>
                <a:path w="471804" h="226060">
                  <a:moveTo>
                    <a:pt x="86941" y="159807"/>
                  </a:moveTo>
                  <a:lnTo>
                    <a:pt x="58292" y="169925"/>
                  </a:lnTo>
                  <a:lnTo>
                    <a:pt x="46481" y="173862"/>
                  </a:lnTo>
                  <a:lnTo>
                    <a:pt x="46241" y="173862"/>
                  </a:lnTo>
                  <a:lnTo>
                    <a:pt x="47497" y="173608"/>
                  </a:lnTo>
                  <a:lnTo>
                    <a:pt x="97027" y="173608"/>
                  </a:lnTo>
                  <a:lnTo>
                    <a:pt x="106679" y="169290"/>
                  </a:lnTo>
                  <a:lnTo>
                    <a:pt x="107060" y="169036"/>
                  </a:lnTo>
                  <a:lnTo>
                    <a:pt x="123189" y="160781"/>
                  </a:lnTo>
                  <a:lnTo>
                    <a:pt x="123570" y="160527"/>
                  </a:lnTo>
                  <a:lnTo>
                    <a:pt x="85343" y="160527"/>
                  </a:lnTo>
                  <a:lnTo>
                    <a:pt x="86941" y="159807"/>
                  </a:lnTo>
                  <a:close/>
                </a:path>
                <a:path w="471804" h="226060">
                  <a:moveTo>
                    <a:pt x="97027" y="173608"/>
                  </a:moveTo>
                  <a:lnTo>
                    <a:pt x="47497" y="173608"/>
                  </a:lnTo>
                  <a:lnTo>
                    <a:pt x="46481" y="173862"/>
                  </a:lnTo>
                  <a:lnTo>
                    <a:pt x="96460" y="173862"/>
                  </a:lnTo>
                  <a:lnTo>
                    <a:pt x="97027" y="173608"/>
                  </a:lnTo>
                  <a:close/>
                </a:path>
                <a:path w="471804" h="226060">
                  <a:moveTo>
                    <a:pt x="307847" y="0"/>
                  </a:moveTo>
                  <a:lnTo>
                    <a:pt x="304545" y="761"/>
                  </a:lnTo>
                  <a:lnTo>
                    <a:pt x="300667" y="2412"/>
                  </a:lnTo>
                  <a:lnTo>
                    <a:pt x="298195" y="4063"/>
                  </a:lnTo>
                  <a:lnTo>
                    <a:pt x="295147" y="7111"/>
                  </a:lnTo>
                  <a:lnTo>
                    <a:pt x="289813" y="11937"/>
                  </a:lnTo>
                  <a:lnTo>
                    <a:pt x="280760" y="20864"/>
                  </a:lnTo>
                  <a:lnTo>
                    <a:pt x="268504" y="32126"/>
                  </a:lnTo>
                  <a:lnTo>
                    <a:pt x="252856" y="45465"/>
                  </a:lnTo>
                  <a:lnTo>
                    <a:pt x="239074" y="57632"/>
                  </a:lnTo>
                  <a:lnTo>
                    <a:pt x="172566" y="110509"/>
                  </a:lnTo>
                  <a:lnTo>
                    <a:pt x="133540" y="135516"/>
                  </a:lnTo>
                  <a:lnTo>
                    <a:pt x="99413" y="154177"/>
                  </a:lnTo>
                  <a:lnTo>
                    <a:pt x="85615" y="160364"/>
                  </a:lnTo>
                  <a:lnTo>
                    <a:pt x="85343" y="160527"/>
                  </a:lnTo>
                  <a:lnTo>
                    <a:pt x="123570" y="160527"/>
                  </a:lnTo>
                  <a:lnTo>
                    <a:pt x="140842" y="150494"/>
                  </a:lnTo>
                  <a:lnTo>
                    <a:pt x="141096" y="150240"/>
                  </a:lnTo>
                  <a:lnTo>
                    <a:pt x="160527" y="137921"/>
                  </a:lnTo>
                  <a:lnTo>
                    <a:pt x="181482" y="124205"/>
                  </a:lnTo>
                  <a:lnTo>
                    <a:pt x="181863" y="123824"/>
                  </a:lnTo>
                  <a:lnTo>
                    <a:pt x="202818" y="107949"/>
                  </a:lnTo>
                  <a:lnTo>
                    <a:pt x="224408" y="91312"/>
                  </a:lnTo>
                  <a:lnTo>
                    <a:pt x="224662" y="91058"/>
                  </a:lnTo>
                  <a:lnTo>
                    <a:pt x="244855" y="73659"/>
                  </a:lnTo>
                  <a:lnTo>
                    <a:pt x="263270" y="57403"/>
                  </a:lnTo>
                  <a:lnTo>
                    <a:pt x="270716" y="50943"/>
                  </a:lnTo>
                  <a:lnTo>
                    <a:pt x="270890" y="50545"/>
                  </a:lnTo>
                  <a:lnTo>
                    <a:pt x="271271" y="49783"/>
                  </a:lnTo>
                  <a:lnTo>
                    <a:pt x="277494" y="39623"/>
                  </a:lnTo>
                  <a:lnTo>
                    <a:pt x="277748" y="39242"/>
                  </a:lnTo>
                  <a:lnTo>
                    <a:pt x="284733" y="29463"/>
                  </a:lnTo>
                  <a:lnTo>
                    <a:pt x="290829" y="20319"/>
                  </a:lnTo>
                  <a:lnTo>
                    <a:pt x="296290" y="12318"/>
                  </a:lnTo>
                  <a:lnTo>
                    <a:pt x="300354" y="6857"/>
                  </a:lnTo>
                  <a:lnTo>
                    <a:pt x="300989" y="5968"/>
                  </a:lnTo>
                  <a:lnTo>
                    <a:pt x="302259" y="4063"/>
                  </a:lnTo>
                  <a:lnTo>
                    <a:pt x="315330" y="4063"/>
                  </a:lnTo>
                  <a:lnTo>
                    <a:pt x="313816" y="2412"/>
                  </a:lnTo>
                  <a:lnTo>
                    <a:pt x="312419" y="1015"/>
                  </a:lnTo>
                  <a:lnTo>
                    <a:pt x="310514" y="126"/>
                  </a:lnTo>
                  <a:lnTo>
                    <a:pt x="308482" y="126"/>
                  </a:lnTo>
                  <a:lnTo>
                    <a:pt x="307847" y="0"/>
                  </a:lnTo>
                  <a:close/>
                </a:path>
                <a:path w="471804" h="226060">
                  <a:moveTo>
                    <a:pt x="313324" y="14096"/>
                  </a:moveTo>
                  <a:lnTo>
                    <a:pt x="311276" y="14096"/>
                  </a:lnTo>
                  <a:lnTo>
                    <a:pt x="310112" y="14731"/>
                  </a:lnTo>
                  <a:lnTo>
                    <a:pt x="309732" y="14969"/>
                  </a:lnTo>
                  <a:lnTo>
                    <a:pt x="309371" y="15239"/>
                  </a:lnTo>
                  <a:lnTo>
                    <a:pt x="308217" y="15759"/>
                  </a:lnTo>
                  <a:lnTo>
                    <a:pt x="305815" y="18160"/>
                  </a:lnTo>
                  <a:lnTo>
                    <a:pt x="302172" y="21550"/>
                  </a:lnTo>
                  <a:lnTo>
                    <a:pt x="291337" y="32384"/>
                  </a:lnTo>
                  <a:lnTo>
                    <a:pt x="278637" y="44068"/>
                  </a:lnTo>
                  <a:lnTo>
                    <a:pt x="270716" y="50943"/>
                  </a:lnTo>
                  <a:lnTo>
                    <a:pt x="266010" y="61648"/>
                  </a:lnTo>
                  <a:lnTo>
                    <a:pt x="265937" y="61848"/>
                  </a:lnTo>
                  <a:lnTo>
                    <a:pt x="260349" y="72262"/>
                  </a:lnTo>
                  <a:lnTo>
                    <a:pt x="254634" y="82422"/>
                  </a:lnTo>
                  <a:lnTo>
                    <a:pt x="253237" y="84835"/>
                  </a:lnTo>
                  <a:lnTo>
                    <a:pt x="253968" y="87756"/>
                  </a:lnTo>
                  <a:lnTo>
                    <a:pt x="253999" y="87883"/>
                  </a:lnTo>
                  <a:lnTo>
                    <a:pt x="256412" y="89280"/>
                  </a:lnTo>
                  <a:lnTo>
                    <a:pt x="258825" y="90804"/>
                  </a:lnTo>
                  <a:lnTo>
                    <a:pt x="261873" y="90042"/>
                  </a:lnTo>
                  <a:lnTo>
                    <a:pt x="263313" y="87883"/>
                  </a:lnTo>
                  <a:lnTo>
                    <a:pt x="269747" y="77850"/>
                  </a:lnTo>
                  <a:lnTo>
                    <a:pt x="270001" y="77596"/>
                  </a:lnTo>
                  <a:lnTo>
                    <a:pt x="275843" y="67309"/>
                  </a:lnTo>
                  <a:lnTo>
                    <a:pt x="276097" y="66928"/>
                  </a:lnTo>
                  <a:lnTo>
                    <a:pt x="281372" y="56260"/>
                  </a:lnTo>
                  <a:lnTo>
                    <a:pt x="281522" y="55898"/>
                  </a:lnTo>
                  <a:lnTo>
                    <a:pt x="281685" y="55625"/>
                  </a:lnTo>
                  <a:lnTo>
                    <a:pt x="284918" y="50943"/>
                  </a:lnTo>
                  <a:lnTo>
                    <a:pt x="288452" y="45741"/>
                  </a:lnTo>
                  <a:lnTo>
                    <a:pt x="295147" y="37083"/>
                  </a:lnTo>
                  <a:lnTo>
                    <a:pt x="306919" y="21550"/>
                  </a:lnTo>
                  <a:lnTo>
                    <a:pt x="313324" y="14096"/>
                  </a:lnTo>
                  <a:close/>
                </a:path>
                <a:path w="471804" h="226060">
                  <a:moveTo>
                    <a:pt x="302259" y="4063"/>
                  </a:moveTo>
                  <a:lnTo>
                    <a:pt x="300989" y="5968"/>
                  </a:lnTo>
                  <a:lnTo>
                    <a:pt x="300354" y="6857"/>
                  </a:lnTo>
                  <a:lnTo>
                    <a:pt x="296290" y="12318"/>
                  </a:lnTo>
                  <a:lnTo>
                    <a:pt x="290829" y="20319"/>
                  </a:lnTo>
                  <a:lnTo>
                    <a:pt x="284733" y="29463"/>
                  </a:lnTo>
                  <a:lnTo>
                    <a:pt x="277748" y="39242"/>
                  </a:lnTo>
                  <a:lnTo>
                    <a:pt x="277494" y="39623"/>
                  </a:lnTo>
                  <a:lnTo>
                    <a:pt x="271271" y="49783"/>
                  </a:lnTo>
                  <a:lnTo>
                    <a:pt x="270890" y="50545"/>
                  </a:lnTo>
                  <a:lnTo>
                    <a:pt x="270716" y="50943"/>
                  </a:lnTo>
                  <a:lnTo>
                    <a:pt x="278637" y="44068"/>
                  </a:lnTo>
                  <a:lnTo>
                    <a:pt x="291337" y="32384"/>
                  </a:lnTo>
                  <a:lnTo>
                    <a:pt x="302171" y="21550"/>
                  </a:lnTo>
                  <a:lnTo>
                    <a:pt x="305815" y="18160"/>
                  </a:lnTo>
                  <a:lnTo>
                    <a:pt x="307593" y="16382"/>
                  </a:lnTo>
                  <a:lnTo>
                    <a:pt x="306831" y="16382"/>
                  </a:lnTo>
                  <a:lnTo>
                    <a:pt x="308502" y="15239"/>
                  </a:lnTo>
                  <a:lnTo>
                    <a:pt x="307419" y="15239"/>
                  </a:lnTo>
                  <a:lnTo>
                    <a:pt x="308332" y="14969"/>
                  </a:lnTo>
                  <a:lnTo>
                    <a:pt x="301665" y="8635"/>
                  </a:lnTo>
                  <a:lnTo>
                    <a:pt x="300989" y="8635"/>
                  </a:lnTo>
                  <a:lnTo>
                    <a:pt x="300862" y="7873"/>
                  </a:lnTo>
                  <a:lnTo>
                    <a:pt x="301201" y="7873"/>
                  </a:lnTo>
                  <a:lnTo>
                    <a:pt x="302259" y="4063"/>
                  </a:lnTo>
                  <a:close/>
                </a:path>
                <a:path w="471804" h="226060">
                  <a:moveTo>
                    <a:pt x="309007" y="14969"/>
                  </a:moveTo>
                  <a:lnTo>
                    <a:pt x="308502" y="15239"/>
                  </a:lnTo>
                  <a:lnTo>
                    <a:pt x="306831" y="16382"/>
                  </a:lnTo>
                  <a:lnTo>
                    <a:pt x="308217" y="15759"/>
                  </a:lnTo>
                  <a:lnTo>
                    <a:pt x="309007" y="14969"/>
                  </a:lnTo>
                  <a:close/>
                </a:path>
                <a:path w="471804" h="226060">
                  <a:moveTo>
                    <a:pt x="308217" y="15759"/>
                  </a:moveTo>
                  <a:lnTo>
                    <a:pt x="306831" y="16382"/>
                  </a:lnTo>
                  <a:lnTo>
                    <a:pt x="307593" y="16382"/>
                  </a:lnTo>
                  <a:lnTo>
                    <a:pt x="308217" y="15759"/>
                  </a:lnTo>
                  <a:close/>
                </a:path>
                <a:path w="471804" h="226060">
                  <a:moveTo>
                    <a:pt x="311276" y="14096"/>
                  </a:moveTo>
                  <a:lnTo>
                    <a:pt x="309244" y="14731"/>
                  </a:lnTo>
                  <a:lnTo>
                    <a:pt x="308217" y="15759"/>
                  </a:lnTo>
                  <a:lnTo>
                    <a:pt x="309371" y="15239"/>
                  </a:lnTo>
                  <a:lnTo>
                    <a:pt x="309732" y="14969"/>
                  </a:lnTo>
                  <a:lnTo>
                    <a:pt x="310112" y="14731"/>
                  </a:lnTo>
                  <a:lnTo>
                    <a:pt x="311276" y="14096"/>
                  </a:lnTo>
                  <a:close/>
                </a:path>
                <a:path w="471804" h="226060">
                  <a:moveTo>
                    <a:pt x="308332" y="14969"/>
                  </a:moveTo>
                  <a:lnTo>
                    <a:pt x="307419" y="15239"/>
                  </a:lnTo>
                  <a:lnTo>
                    <a:pt x="308616" y="15239"/>
                  </a:lnTo>
                  <a:lnTo>
                    <a:pt x="308332" y="14969"/>
                  </a:lnTo>
                  <a:close/>
                </a:path>
                <a:path w="471804" h="226060">
                  <a:moveTo>
                    <a:pt x="309244" y="14731"/>
                  </a:moveTo>
                  <a:lnTo>
                    <a:pt x="308332" y="14969"/>
                  </a:lnTo>
                  <a:lnTo>
                    <a:pt x="308616" y="15239"/>
                  </a:lnTo>
                  <a:lnTo>
                    <a:pt x="308897" y="14969"/>
                  </a:lnTo>
                  <a:lnTo>
                    <a:pt x="309244" y="14731"/>
                  </a:lnTo>
                  <a:close/>
                </a:path>
                <a:path w="471804" h="226060">
                  <a:moveTo>
                    <a:pt x="315261" y="4063"/>
                  </a:moveTo>
                  <a:lnTo>
                    <a:pt x="302259" y="4063"/>
                  </a:lnTo>
                  <a:lnTo>
                    <a:pt x="301201" y="7873"/>
                  </a:lnTo>
                  <a:lnTo>
                    <a:pt x="301130" y="8128"/>
                  </a:lnTo>
                  <a:lnTo>
                    <a:pt x="308332" y="14969"/>
                  </a:lnTo>
                  <a:lnTo>
                    <a:pt x="311276" y="14096"/>
                  </a:lnTo>
                  <a:lnTo>
                    <a:pt x="313324" y="14096"/>
                  </a:lnTo>
                  <a:lnTo>
                    <a:pt x="314197" y="13080"/>
                  </a:lnTo>
                  <a:lnTo>
                    <a:pt x="315848" y="8635"/>
                  </a:lnTo>
                  <a:lnTo>
                    <a:pt x="315975" y="5968"/>
                  </a:lnTo>
                  <a:lnTo>
                    <a:pt x="315261" y="4063"/>
                  </a:lnTo>
                  <a:close/>
                </a:path>
                <a:path w="471804" h="226060">
                  <a:moveTo>
                    <a:pt x="300862" y="7873"/>
                  </a:moveTo>
                  <a:lnTo>
                    <a:pt x="300989" y="8635"/>
                  </a:lnTo>
                  <a:lnTo>
                    <a:pt x="301130" y="8128"/>
                  </a:lnTo>
                  <a:lnTo>
                    <a:pt x="300862" y="7873"/>
                  </a:lnTo>
                  <a:close/>
                </a:path>
                <a:path w="471804" h="226060">
                  <a:moveTo>
                    <a:pt x="301130" y="8128"/>
                  </a:moveTo>
                  <a:lnTo>
                    <a:pt x="300989" y="8635"/>
                  </a:lnTo>
                  <a:lnTo>
                    <a:pt x="301665" y="8635"/>
                  </a:lnTo>
                  <a:lnTo>
                    <a:pt x="301130" y="8128"/>
                  </a:lnTo>
                  <a:close/>
                </a:path>
                <a:path w="471804" h="226060">
                  <a:moveTo>
                    <a:pt x="301201" y="7873"/>
                  </a:moveTo>
                  <a:lnTo>
                    <a:pt x="300862" y="7873"/>
                  </a:lnTo>
                  <a:lnTo>
                    <a:pt x="301130" y="8128"/>
                  </a:lnTo>
                  <a:lnTo>
                    <a:pt x="301201" y="787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7019" y="4830381"/>
              <a:ext cx="797305" cy="86614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856476" y="5928398"/>
            <a:ext cx="844550" cy="670560"/>
            <a:chOff x="6856476" y="5928398"/>
            <a:chExt cx="844550" cy="67056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7232" y="5928398"/>
              <a:ext cx="332867" cy="2358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6476" y="6090132"/>
              <a:ext cx="844042" cy="50827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53911" y="6335280"/>
            <a:ext cx="386841" cy="304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93785" y="4518786"/>
            <a:ext cx="1033907" cy="91059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57962" y="3062351"/>
            <a:ext cx="1421130" cy="1224915"/>
            <a:chOff x="257962" y="3062351"/>
            <a:chExt cx="1421130" cy="122491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7962" y="3399790"/>
              <a:ext cx="986637" cy="5248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6058" y="3062351"/>
              <a:ext cx="463651" cy="39662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3431" y="3964051"/>
              <a:ext cx="315381" cy="32308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2523" y="4032437"/>
            <a:ext cx="274019" cy="3147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417684" y="481965"/>
            <a:ext cx="711426" cy="71539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986141" y="481076"/>
            <a:ext cx="1290320" cy="873760"/>
            <a:chOff x="7986141" y="481076"/>
            <a:chExt cx="1290320" cy="873760"/>
          </a:xfrm>
        </p:grpSpPr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6141" y="481076"/>
              <a:ext cx="1068323" cy="8737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0799" y="543179"/>
              <a:ext cx="215217" cy="421005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27135" y="1047496"/>
            <a:ext cx="347011" cy="2095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Multiply</a:t>
            </a:r>
            <a:r>
              <a:rPr spc="-2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matrix</a:t>
            </a:r>
            <a:r>
              <a:rPr spc="-40" dirty="0"/>
              <a:t> </a:t>
            </a:r>
            <a:r>
              <a:rPr dirty="0"/>
              <a:t>by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vector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75375" y="4679696"/>
            <a:ext cx="2220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Serial</a:t>
            </a:r>
            <a:r>
              <a:rPr sz="20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pseudo-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79904" y="1700783"/>
            <a:ext cx="7573009" cy="2665730"/>
            <a:chOff x="2279904" y="1700783"/>
            <a:chExt cx="7573009" cy="2665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1700783"/>
              <a:ext cx="7572756" cy="16565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904" y="3069336"/>
              <a:ext cx="4905756" cy="12969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</a:t>
            </a:r>
            <a:r>
              <a:rPr spc="-25" dirty="0"/>
              <a:t> </a:t>
            </a:r>
            <a:r>
              <a:rPr dirty="0"/>
              <a:t>style</a:t>
            </a:r>
            <a:r>
              <a:rPr spc="-25" dirty="0"/>
              <a:t> </a:t>
            </a:r>
            <a:r>
              <a:rPr spc="-10" dirty="0"/>
              <a:t>arrays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35123" y="1341119"/>
            <a:ext cx="6167755" cy="1740535"/>
            <a:chOff x="2135123" y="1341119"/>
            <a:chExt cx="6167755" cy="1740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5123" y="1341119"/>
              <a:ext cx="3313176" cy="17404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87796" y="2023998"/>
              <a:ext cx="2814955" cy="295910"/>
            </a:xfrm>
            <a:custGeom>
              <a:avLst/>
              <a:gdLst/>
              <a:ahLst/>
              <a:cxnLst/>
              <a:rect l="l" t="t" r="r" b="b"/>
              <a:pathLst>
                <a:path w="2814954" h="295910">
                  <a:moveTo>
                    <a:pt x="2724537" y="216026"/>
                  </a:moveTo>
                  <a:lnTo>
                    <a:pt x="2720467" y="216026"/>
                  </a:lnTo>
                  <a:lnTo>
                    <a:pt x="2715641" y="221106"/>
                  </a:lnTo>
                  <a:lnTo>
                    <a:pt x="2715768" y="225171"/>
                  </a:lnTo>
                  <a:lnTo>
                    <a:pt x="2790444" y="295401"/>
                  </a:lnTo>
                  <a:lnTo>
                    <a:pt x="2792940" y="285241"/>
                  </a:lnTo>
                  <a:lnTo>
                    <a:pt x="2780792" y="285241"/>
                  </a:lnTo>
                  <a:lnTo>
                    <a:pt x="2778379" y="276860"/>
                  </a:lnTo>
                  <a:lnTo>
                    <a:pt x="2773444" y="262056"/>
                  </a:lnTo>
                  <a:lnTo>
                    <a:pt x="2724537" y="216026"/>
                  </a:lnTo>
                  <a:close/>
                </a:path>
                <a:path w="2814954" h="295910">
                  <a:moveTo>
                    <a:pt x="2773444" y="262056"/>
                  </a:moveTo>
                  <a:lnTo>
                    <a:pt x="2778379" y="276860"/>
                  </a:lnTo>
                  <a:lnTo>
                    <a:pt x="2780792" y="285241"/>
                  </a:lnTo>
                  <a:lnTo>
                    <a:pt x="2792143" y="281813"/>
                  </a:lnTo>
                  <a:lnTo>
                    <a:pt x="2780792" y="281813"/>
                  </a:lnTo>
                  <a:lnTo>
                    <a:pt x="2783347" y="271372"/>
                  </a:lnTo>
                  <a:lnTo>
                    <a:pt x="2773444" y="262056"/>
                  </a:lnTo>
                  <a:close/>
                </a:path>
                <a:path w="2814954" h="295910">
                  <a:moveTo>
                    <a:pt x="2805937" y="190626"/>
                  </a:moveTo>
                  <a:lnTo>
                    <a:pt x="2802508" y="192786"/>
                  </a:lnTo>
                  <a:lnTo>
                    <a:pt x="2801831" y="195834"/>
                  </a:lnTo>
                  <a:lnTo>
                    <a:pt x="2786156" y="259900"/>
                  </a:lnTo>
                  <a:lnTo>
                    <a:pt x="2790444" y="272923"/>
                  </a:lnTo>
                  <a:lnTo>
                    <a:pt x="2792983" y="281559"/>
                  </a:lnTo>
                  <a:lnTo>
                    <a:pt x="2780792" y="285241"/>
                  </a:lnTo>
                  <a:lnTo>
                    <a:pt x="2792940" y="285241"/>
                  </a:lnTo>
                  <a:lnTo>
                    <a:pt x="2814066" y="199262"/>
                  </a:lnTo>
                  <a:lnTo>
                    <a:pt x="2814743" y="196214"/>
                  </a:lnTo>
                  <a:lnTo>
                    <a:pt x="2814828" y="195834"/>
                  </a:lnTo>
                  <a:lnTo>
                    <a:pt x="2812796" y="192404"/>
                  </a:lnTo>
                  <a:lnTo>
                    <a:pt x="2805937" y="190626"/>
                  </a:lnTo>
                  <a:close/>
                </a:path>
                <a:path w="2814954" h="295910">
                  <a:moveTo>
                    <a:pt x="2783347" y="271372"/>
                  </a:moveTo>
                  <a:lnTo>
                    <a:pt x="2780854" y="281559"/>
                  </a:lnTo>
                  <a:lnTo>
                    <a:pt x="2780792" y="281813"/>
                  </a:lnTo>
                  <a:lnTo>
                    <a:pt x="2791205" y="278764"/>
                  </a:lnTo>
                  <a:lnTo>
                    <a:pt x="2783347" y="271372"/>
                  </a:lnTo>
                  <a:close/>
                </a:path>
                <a:path w="2814954" h="295910">
                  <a:moveTo>
                    <a:pt x="2786156" y="259900"/>
                  </a:moveTo>
                  <a:lnTo>
                    <a:pt x="2783347" y="271372"/>
                  </a:lnTo>
                  <a:lnTo>
                    <a:pt x="2791205" y="278764"/>
                  </a:lnTo>
                  <a:lnTo>
                    <a:pt x="2780792" y="281813"/>
                  </a:lnTo>
                  <a:lnTo>
                    <a:pt x="2792143" y="281813"/>
                  </a:lnTo>
                  <a:lnTo>
                    <a:pt x="2792983" y="281559"/>
                  </a:lnTo>
                  <a:lnTo>
                    <a:pt x="2790444" y="272923"/>
                  </a:lnTo>
                  <a:lnTo>
                    <a:pt x="2786156" y="259900"/>
                  </a:lnTo>
                  <a:close/>
                </a:path>
                <a:path w="2814954" h="295910">
                  <a:moveTo>
                    <a:pt x="2085925" y="12826"/>
                  </a:moveTo>
                  <a:lnTo>
                    <a:pt x="1578355" y="12826"/>
                  </a:lnTo>
                  <a:lnTo>
                    <a:pt x="1662652" y="13462"/>
                  </a:lnTo>
                  <a:lnTo>
                    <a:pt x="1656778" y="13462"/>
                  </a:lnTo>
                  <a:lnTo>
                    <a:pt x="1898396" y="17906"/>
                  </a:lnTo>
                  <a:lnTo>
                    <a:pt x="2013077" y="21971"/>
                  </a:lnTo>
                  <a:lnTo>
                    <a:pt x="2121483" y="27431"/>
                  </a:lnTo>
                  <a:lnTo>
                    <a:pt x="2121108" y="27431"/>
                  </a:lnTo>
                  <a:lnTo>
                    <a:pt x="2168779" y="30479"/>
                  </a:lnTo>
                  <a:lnTo>
                    <a:pt x="2260854" y="37973"/>
                  </a:lnTo>
                  <a:lnTo>
                    <a:pt x="2303145" y="42290"/>
                  </a:lnTo>
                  <a:lnTo>
                    <a:pt x="2342769" y="46989"/>
                  </a:lnTo>
                  <a:lnTo>
                    <a:pt x="2415412" y="57403"/>
                  </a:lnTo>
                  <a:lnTo>
                    <a:pt x="2478912" y="69214"/>
                  </a:lnTo>
                  <a:lnTo>
                    <a:pt x="2534284" y="82168"/>
                  </a:lnTo>
                  <a:lnTo>
                    <a:pt x="2581909" y="96265"/>
                  </a:lnTo>
                  <a:lnTo>
                    <a:pt x="2622423" y="111378"/>
                  </a:lnTo>
                  <a:lnTo>
                    <a:pt x="2671445" y="135762"/>
                  </a:lnTo>
                  <a:lnTo>
                    <a:pt x="2708275" y="161671"/>
                  </a:lnTo>
                  <a:lnTo>
                    <a:pt x="2735072" y="188975"/>
                  </a:lnTo>
                  <a:lnTo>
                    <a:pt x="2759329" y="226949"/>
                  </a:lnTo>
                  <a:lnTo>
                    <a:pt x="2773444" y="262056"/>
                  </a:lnTo>
                  <a:lnTo>
                    <a:pt x="2783347" y="271372"/>
                  </a:lnTo>
                  <a:lnTo>
                    <a:pt x="2786156" y="259900"/>
                  </a:lnTo>
                  <a:lnTo>
                    <a:pt x="2783585" y="252095"/>
                  </a:lnTo>
                  <a:lnTo>
                    <a:pt x="2775330" y="231393"/>
                  </a:lnTo>
                  <a:lnTo>
                    <a:pt x="2752344" y="190626"/>
                  </a:lnTo>
                  <a:lnTo>
                    <a:pt x="2726689" y="161289"/>
                  </a:lnTo>
                  <a:lnTo>
                    <a:pt x="2691764" y="133476"/>
                  </a:lnTo>
                  <a:lnTo>
                    <a:pt x="2645409" y="107696"/>
                  </a:lnTo>
                  <a:lnTo>
                    <a:pt x="2607182" y="91821"/>
                  </a:lnTo>
                  <a:lnTo>
                    <a:pt x="2562352" y="76962"/>
                  </a:lnTo>
                  <a:lnTo>
                    <a:pt x="2510281" y="63118"/>
                  </a:lnTo>
                  <a:lnTo>
                    <a:pt x="2450337" y="50673"/>
                  </a:lnTo>
                  <a:lnTo>
                    <a:pt x="2382011" y="39497"/>
                  </a:lnTo>
                  <a:lnTo>
                    <a:pt x="2283459" y="27431"/>
                  </a:lnTo>
                  <a:lnTo>
                    <a:pt x="2217038" y="21462"/>
                  </a:lnTo>
                  <a:lnTo>
                    <a:pt x="2171178" y="17906"/>
                  </a:lnTo>
                  <a:lnTo>
                    <a:pt x="2171610" y="17906"/>
                  </a:lnTo>
                  <a:lnTo>
                    <a:pt x="2085925" y="12826"/>
                  </a:lnTo>
                  <a:close/>
                </a:path>
                <a:path w="2814954" h="295910">
                  <a:moveTo>
                    <a:pt x="1509268" y="0"/>
                  </a:moveTo>
                  <a:lnTo>
                    <a:pt x="1438528" y="0"/>
                  </a:lnTo>
                  <a:lnTo>
                    <a:pt x="1142619" y="2031"/>
                  </a:lnTo>
                  <a:lnTo>
                    <a:pt x="0" y="25400"/>
                  </a:lnTo>
                  <a:lnTo>
                    <a:pt x="15" y="26162"/>
                  </a:lnTo>
                  <a:lnTo>
                    <a:pt x="133" y="32003"/>
                  </a:lnTo>
                  <a:lnTo>
                    <a:pt x="253" y="37973"/>
                  </a:lnTo>
                  <a:lnTo>
                    <a:pt x="1142746" y="14731"/>
                  </a:lnTo>
                  <a:lnTo>
                    <a:pt x="1268158" y="13462"/>
                  </a:lnTo>
                  <a:lnTo>
                    <a:pt x="1220533" y="13462"/>
                  </a:lnTo>
                  <a:lnTo>
                    <a:pt x="2085925" y="12826"/>
                  </a:lnTo>
                  <a:lnTo>
                    <a:pt x="2067813" y="11811"/>
                  </a:lnTo>
                  <a:lnTo>
                    <a:pt x="1898777" y="5206"/>
                  </a:lnTo>
                  <a:lnTo>
                    <a:pt x="1645920" y="635"/>
                  </a:lnTo>
                  <a:lnTo>
                    <a:pt x="15092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358896" y="4436364"/>
            <a:ext cx="5224780" cy="794385"/>
            <a:chOff x="3358896" y="4436364"/>
            <a:chExt cx="5224780" cy="7943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8896" y="4436364"/>
              <a:ext cx="5224272" cy="7559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91484" y="4540503"/>
              <a:ext cx="4882515" cy="690245"/>
            </a:xfrm>
            <a:custGeom>
              <a:avLst/>
              <a:gdLst/>
              <a:ahLst/>
              <a:cxnLst/>
              <a:rect l="l" t="t" r="r" b="b"/>
              <a:pathLst>
                <a:path w="4882515" h="690245">
                  <a:moveTo>
                    <a:pt x="74295" y="683641"/>
                  </a:moveTo>
                  <a:lnTo>
                    <a:pt x="73139" y="682498"/>
                  </a:lnTo>
                  <a:lnTo>
                    <a:pt x="72771" y="682117"/>
                  </a:lnTo>
                  <a:lnTo>
                    <a:pt x="44450" y="682117"/>
                  </a:lnTo>
                  <a:lnTo>
                    <a:pt x="40703" y="682307"/>
                  </a:lnTo>
                  <a:lnTo>
                    <a:pt x="43713" y="682117"/>
                  </a:lnTo>
                  <a:lnTo>
                    <a:pt x="40894" y="682117"/>
                  </a:lnTo>
                  <a:lnTo>
                    <a:pt x="42672" y="680339"/>
                  </a:lnTo>
                  <a:lnTo>
                    <a:pt x="42799" y="680339"/>
                  </a:lnTo>
                  <a:lnTo>
                    <a:pt x="48768" y="673989"/>
                  </a:lnTo>
                  <a:lnTo>
                    <a:pt x="55499" y="665353"/>
                  </a:lnTo>
                  <a:lnTo>
                    <a:pt x="55753" y="665099"/>
                  </a:lnTo>
                  <a:lnTo>
                    <a:pt x="63246" y="653542"/>
                  </a:lnTo>
                  <a:lnTo>
                    <a:pt x="63373" y="653161"/>
                  </a:lnTo>
                  <a:lnTo>
                    <a:pt x="69723" y="640080"/>
                  </a:lnTo>
                  <a:lnTo>
                    <a:pt x="70612" y="638556"/>
                  </a:lnTo>
                  <a:lnTo>
                    <a:pt x="69977" y="636651"/>
                  </a:lnTo>
                  <a:lnTo>
                    <a:pt x="68326" y="635889"/>
                  </a:lnTo>
                  <a:lnTo>
                    <a:pt x="66802" y="635127"/>
                  </a:lnTo>
                  <a:lnTo>
                    <a:pt x="64516" y="635889"/>
                  </a:lnTo>
                  <a:lnTo>
                    <a:pt x="64820" y="635889"/>
                  </a:lnTo>
                  <a:lnTo>
                    <a:pt x="64008" y="637286"/>
                  </a:lnTo>
                  <a:lnTo>
                    <a:pt x="57912" y="649478"/>
                  </a:lnTo>
                  <a:lnTo>
                    <a:pt x="50038" y="661289"/>
                  </a:lnTo>
                  <a:lnTo>
                    <a:pt x="42621" y="670534"/>
                  </a:lnTo>
                  <a:lnTo>
                    <a:pt x="38989" y="674319"/>
                  </a:lnTo>
                  <a:lnTo>
                    <a:pt x="38989" y="684022"/>
                  </a:lnTo>
                  <a:lnTo>
                    <a:pt x="38163" y="684911"/>
                  </a:lnTo>
                  <a:lnTo>
                    <a:pt x="38061" y="685050"/>
                  </a:lnTo>
                  <a:lnTo>
                    <a:pt x="38100" y="684911"/>
                  </a:lnTo>
                  <a:lnTo>
                    <a:pt x="38989" y="684022"/>
                  </a:lnTo>
                  <a:lnTo>
                    <a:pt x="38989" y="674319"/>
                  </a:lnTo>
                  <a:lnTo>
                    <a:pt x="37719" y="675640"/>
                  </a:lnTo>
                  <a:lnTo>
                    <a:pt x="33604" y="679792"/>
                  </a:lnTo>
                  <a:lnTo>
                    <a:pt x="33604" y="682637"/>
                  </a:lnTo>
                  <a:lnTo>
                    <a:pt x="33299" y="682498"/>
                  </a:lnTo>
                  <a:lnTo>
                    <a:pt x="33604" y="682637"/>
                  </a:lnTo>
                  <a:lnTo>
                    <a:pt x="33604" y="679792"/>
                  </a:lnTo>
                  <a:lnTo>
                    <a:pt x="33591" y="682117"/>
                  </a:lnTo>
                  <a:lnTo>
                    <a:pt x="32753" y="682256"/>
                  </a:lnTo>
                  <a:lnTo>
                    <a:pt x="32473" y="682117"/>
                  </a:lnTo>
                  <a:lnTo>
                    <a:pt x="33591" y="682117"/>
                  </a:lnTo>
                  <a:lnTo>
                    <a:pt x="33591" y="679805"/>
                  </a:lnTo>
                  <a:lnTo>
                    <a:pt x="33058" y="680339"/>
                  </a:lnTo>
                  <a:lnTo>
                    <a:pt x="32893" y="680605"/>
                  </a:lnTo>
                  <a:lnTo>
                    <a:pt x="31521" y="682434"/>
                  </a:lnTo>
                  <a:lnTo>
                    <a:pt x="31115" y="682498"/>
                  </a:lnTo>
                  <a:lnTo>
                    <a:pt x="30708" y="683082"/>
                  </a:lnTo>
                  <a:lnTo>
                    <a:pt x="30708" y="683539"/>
                  </a:lnTo>
                  <a:lnTo>
                    <a:pt x="30708" y="683082"/>
                  </a:lnTo>
                  <a:lnTo>
                    <a:pt x="30607" y="683221"/>
                  </a:lnTo>
                  <a:lnTo>
                    <a:pt x="29972" y="683641"/>
                  </a:lnTo>
                  <a:lnTo>
                    <a:pt x="29337" y="684771"/>
                  </a:lnTo>
                  <a:lnTo>
                    <a:pt x="29210" y="684911"/>
                  </a:lnTo>
                  <a:lnTo>
                    <a:pt x="29197" y="685050"/>
                  </a:lnTo>
                  <a:lnTo>
                    <a:pt x="29083" y="686574"/>
                  </a:lnTo>
                  <a:lnTo>
                    <a:pt x="29451" y="687108"/>
                  </a:lnTo>
                  <a:lnTo>
                    <a:pt x="29603" y="687324"/>
                  </a:lnTo>
                  <a:lnTo>
                    <a:pt x="29794" y="687590"/>
                  </a:lnTo>
                  <a:lnTo>
                    <a:pt x="30099" y="688340"/>
                  </a:lnTo>
                  <a:lnTo>
                    <a:pt x="30429" y="688492"/>
                  </a:lnTo>
                  <a:lnTo>
                    <a:pt x="30035" y="687946"/>
                  </a:lnTo>
                  <a:lnTo>
                    <a:pt x="30327" y="688340"/>
                  </a:lnTo>
                  <a:lnTo>
                    <a:pt x="30429" y="688492"/>
                  </a:lnTo>
                  <a:lnTo>
                    <a:pt x="30861" y="689102"/>
                  </a:lnTo>
                  <a:lnTo>
                    <a:pt x="32512" y="689610"/>
                  </a:lnTo>
                  <a:lnTo>
                    <a:pt x="32677" y="689610"/>
                  </a:lnTo>
                  <a:lnTo>
                    <a:pt x="33401" y="689991"/>
                  </a:lnTo>
                  <a:lnTo>
                    <a:pt x="36322" y="689991"/>
                  </a:lnTo>
                  <a:lnTo>
                    <a:pt x="37122" y="689610"/>
                  </a:lnTo>
                  <a:lnTo>
                    <a:pt x="37668" y="689368"/>
                  </a:lnTo>
                  <a:lnTo>
                    <a:pt x="41275" y="689368"/>
                  </a:lnTo>
                  <a:lnTo>
                    <a:pt x="44577" y="689102"/>
                  </a:lnTo>
                  <a:lnTo>
                    <a:pt x="68961" y="689102"/>
                  </a:lnTo>
                  <a:lnTo>
                    <a:pt x="72771" y="688848"/>
                  </a:lnTo>
                  <a:lnTo>
                    <a:pt x="74295" y="687324"/>
                  </a:lnTo>
                  <a:lnTo>
                    <a:pt x="74295" y="683641"/>
                  </a:lnTo>
                  <a:close/>
                </a:path>
                <a:path w="4882515" h="690245">
                  <a:moveTo>
                    <a:pt x="121424" y="51155"/>
                  </a:moveTo>
                  <a:lnTo>
                    <a:pt x="121081" y="51155"/>
                  </a:lnTo>
                  <a:lnTo>
                    <a:pt x="119011" y="51714"/>
                  </a:lnTo>
                  <a:lnTo>
                    <a:pt x="121424" y="51155"/>
                  </a:lnTo>
                  <a:close/>
                </a:path>
                <a:path w="4882515" h="690245">
                  <a:moveTo>
                    <a:pt x="407670" y="13462"/>
                  </a:moveTo>
                  <a:lnTo>
                    <a:pt x="407111" y="12192"/>
                  </a:lnTo>
                  <a:lnTo>
                    <a:pt x="406882" y="11684"/>
                  </a:lnTo>
                  <a:lnTo>
                    <a:pt x="406781" y="11430"/>
                  </a:lnTo>
                  <a:lnTo>
                    <a:pt x="404876" y="10668"/>
                  </a:lnTo>
                  <a:lnTo>
                    <a:pt x="401955" y="9550"/>
                  </a:lnTo>
                  <a:lnTo>
                    <a:pt x="400939" y="9144"/>
                  </a:lnTo>
                  <a:lnTo>
                    <a:pt x="400812" y="9017"/>
                  </a:lnTo>
                  <a:lnTo>
                    <a:pt x="394335" y="6858"/>
                  </a:lnTo>
                  <a:lnTo>
                    <a:pt x="385064" y="5207"/>
                  </a:lnTo>
                  <a:lnTo>
                    <a:pt x="384810" y="5207"/>
                  </a:lnTo>
                  <a:lnTo>
                    <a:pt x="381076" y="4826"/>
                  </a:lnTo>
                  <a:lnTo>
                    <a:pt x="373634" y="4064"/>
                  </a:lnTo>
                  <a:lnTo>
                    <a:pt x="358825" y="4064"/>
                  </a:lnTo>
                  <a:lnTo>
                    <a:pt x="348157" y="4800"/>
                  </a:lnTo>
                  <a:lnTo>
                    <a:pt x="335153" y="3556"/>
                  </a:lnTo>
                  <a:lnTo>
                    <a:pt x="321310" y="3048"/>
                  </a:lnTo>
                  <a:lnTo>
                    <a:pt x="310184" y="2222"/>
                  </a:lnTo>
                  <a:lnTo>
                    <a:pt x="297942" y="762"/>
                  </a:lnTo>
                  <a:lnTo>
                    <a:pt x="297561" y="762"/>
                  </a:lnTo>
                  <a:lnTo>
                    <a:pt x="286131" y="0"/>
                  </a:lnTo>
                  <a:lnTo>
                    <a:pt x="285496" y="0"/>
                  </a:lnTo>
                  <a:lnTo>
                    <a:pt x="272542" y="635"/>
                  </a:lnTo>
                  <a:lnTo>
                    <a:pt x="258305" y="3429"/>
                  </a:lnTo>
                  <a:lnTo>
                    <a:pt x="258445" y="3429"/>
                  </a:lnTo>
                  <a:lnTo>
                    <a:pt x="243332" y="8128"/>
                  </a:lnTo>
                  <a:lnTo>
                    <a:pt x="226441" y="13081"/>
                  </a:lnTo>
                  <a:lnTo>
                    <a:pt x="207391" y="18923"/>
                  </a:lnTo>
                  <a:lnTo>
                    <a:pt x="186563" y="24638"/>
                  </a:lnTo>
                  <a:lnTo>
                    <a:pt x="164846" y="31496"/>
                  </a:lnTo>
                  <a:lnTo>
                    <a:pt x="164680" y="31496"/>
                  </a:lnTo>
                  <a:lnTo>
                    <a:pt x="119126" y="41910"/>
                  </a:lnTo>
                  <a:lnTo>
                    <a:pt x="95885" y="48006"/>
                  </a:lnTo>
                  <a:lnTo>
                    <a:pt x="75844" y="52755"/>
                  </a:lnTo>
                  <a:lnTo>
                    <a:pt x="75653" y="52793"/>
                  </a:lnTo>
                  <a:lnTo>
                    <a:pt x="74104" y="53073"/>
                  </a:lnTo>
                  <a:lnTo>
                    <a:pt x="74460" y="53073"/>
                  </a:lnTo>
                  <a:lnTo>
                    <a:pt x="16764" y="63373"/>
                  </a:lnTo>
                  <a:lnTo>
                    <a:pt x="7493" y="63373"/>
                  </a:lnTo>
                  <a:lnTo>
                    <a:pt x="6731" y="63500"/>
                  </a:lnTo>
                  <a:lnTo>
                    <a:pt x="4572" y="63754"/>
                  </a:lnTo>
                  <a:lnTo>
                    <a:pt x="4102" y="63982"/>
                  </a:lnTo>
                  <a:lnTo>
                    <a:pt x="3530" y="63982"/>
                  </a:lnTo>
                  <a:lnTo>
                    <a:pt x="1905" y="64516"/>
                  </a:lnTo>
                  <a:lnTo>
                    <a:pt x="889" y="66040"/>
                  </a:lnTo>
                  <a:lnTo>
                    <a:pt x="254" y="66675"/>
                  </a:lnTo>
                  <a:lnTo>
                    <a:pt x="177" y="67259"/>
                  </a:lnTo>
                  <a:lnTo>
                    <a:pt x="139" y="67564"/>
                  </a:lnTo>
                  <a:lnTo>
                    <a:pt x="0" y="67564"/>
                  </a:lnTo>
                  <a:lnTo>
                    <a:pt x="63" y="68135"/>
                  </a:lnTo>
                  <a:lnTo>
                    <a:pt x="139" y="68707"/>
                  </a:lnTo>
                  <a:lnTo>
                    <a:pt x="0" y="68707"/>
                  </a:lnTo>
                  <a:lnTo>
                    <a:pt x="165" y="69011"/>
                  </a:lnTo>
                  <a:lnTo>
                    <a:pt x="368" y="69342"/>
                  </a:lnTo>
                  <a:lnTo>
                    <a:pt x="215" y="69342"/>
                  </a:lnTo>
                  <a:lnTo>
                    <a:pt x="381" y="69723"/>
                  </a:lnTo>
                  <a:lnTo>
                    <a:pt x="889" y="70231"/>
                  </a:lnTo>
                  <a:lnTo>
                    <a:pt x="1905" y="71755"/>
                  </a:lnTo>
                  <a:lnTo>
                    <a:pt x="2870" y="72085"/>
                  </a:lnTo>
                  <a:lnTo>
                    <a:pt x="3644" y="72085"/>
                  </a:lnTo>
                  <a:lnTo>
                    <a:pt x="4102" y="72301"/>
                  </a:lnTo>
                  <a:lnTo>
                    <a:pt x="4572" y="72517"/>
                  </a:lnTo>
                  <a:lnTo>
                    <a:pt x="4191" y="72517"/>
                  </a:lnTo>
                  <a:lnTo>
                    <a:pt x="3390" y="72517"/>
                  </a:lnTo>
                  <a:lnTo>
                    <a:pt x="3098" y="72517"/>
                  </a:lnTo>
                  <a:lnTo>
                    <a:pt x="5461" y="77228"/>
                  </a:lnTo>
                  <a:lnTo>
                    <a:pt x="8432" y="86283"/>
                  </a:lnTo>
                  <a:lnTo>
                    <a:pt x="12471" y="101295"/>
                  </a:lnTo>
                  <a:lnTo>
                    <a:pt x="12611" y="101841"/>
                  </a:lnTo>
                  <a:lnTo>
                    <a:pt x="12661" y="102133"/>
                  </a:lnTo>
                  <a:lnTo>
                    <a:pt x="16637" y="126619"/>
                  </a:lnTo>
                  <a:lnTo>
                    <a:pt x="17018" y="128524"/>
                  </a:lnTo>
                  <a:lnTo>
                    <a:pt x="18796" y="129794"/>
                  </a:lnTo>
                  <a:lnTo>
                    <a:pt x="22606" y="129286"/>
                  </a:lnTo>
                  <a:lnTo>
                    <a:pt x="23876" y="127508"/>
                  </a:lnTo>
                  <a:lnTo>
                    <a:pt x="23495" y="125603"/>
                  </a:lnTo>
                  <a:lnTo>
                    <a:pt x="19900" y="102133"/>
                  </a:lnTo>
                  <a:lnTo>
                    <a:pt x="19773" y="101295"/>
                  </a:lnTo>
                  <a:lnTo>
                    <a:pt x="19685" y="100330"/>
                  </a:lnTo>
                  <a:lnTo>
                    <a:pt x="15748" y="85217"/>
                  </a:lnTo>
                  <a:lnTo>
                    <a:pt x="13309" y="77724"/>
                  </a:lnTo>
                  <a:lnTo>
                    <a:pt x="12446" y="74930"/>
                  </a:lnTo>
                  <a:lnTo>
                    <a:pt x="11404" y="72771"/>
                  </a:lnTo>
                  <a:lnTo>
                    <a:pt x="18415" y="72771"/>
                  </a:lnTo>
                  <a:lnTo>
                    <a:pt x="76454" y="62357"/>
                  </a:lnTo>
                  <a:lnTo>
                    <a:pt x="98171" y="57277"/>
                  </a:lnTo>
                  <a:lnTo>
                    <a:pt x="98425" y="57277"/>
                  </a:lnTo>
                  <a:lnTo>
                    <a:pt x="119011" y="51714"/>
                  </a:lnTo>
                  <a:lnTo>
                    <a:pt x="121056" y="51155"/>
                  </a:lnTo>
                  <a:lnTo>
                    <a:pt x="167259" y="40767"/>
                  </a:lnTo>
                  <a:lnTo>
                    <a:pt x="187909" y="34251"/>
                  </a:lnTo>
                  <a:lnTo>
                    <a:pt x="189242" y="33870"/>
                  </a:lnTo>
                  <a:lnTo>
                    <a:pt x="210058" y="28067"/>
                  </a:lnTo>
                  <a:lnTo>
                    <a:pt x="210185" y="28067"/>
                  </a:lnTo>
                  <a:lnTo>
                    <a:pt x="246126" y="17272"/>
                  </a:lnTo>
                  <a:lnTo>
                    <a:pt x="260819" y="12700"/>
                  </a:lnTo>
                  <a:lnTo>
                    <a:pt x="272884" y="10325"/>
                  </a:lnTo>
                  <a:lnTo>
                    <a:pt x="272542" y="10325"/>
                  </a:lnTo>
                  <a:lnTo>
                    <a:pt x="285724" y="9550"/>
                  </a:lnTo>
                  <a:lnTo>
                    <a:pt x="297497" y="10325"/>
                  </a:lnTo>
                  <a:lnTo>
                    <a:pt x="297040" y="10325"/>
                  </a:lnTo>
                  <a:lnTo>
                    <a:pt x="308610" y="11684"/>
                  </a:lnTo>
                  <a:lnTo>
                    <a:pt x="308991" y="11684"/>
                  </a:lnTo>
                  <a:lnTo>
                    <a:pt x="320802" y="12192"/>
                  </a:lnTo>
                  <a:lnTo>
                    <a:pt x="334276" y="12446"/>
                  </a:lnTo>
                  <a:lnTo>
                    <a:pt x="348475" y="12700"/>
                  </a:lnTo>
                  <a:lnTo>
                    <a:pt x="338201" y="12700"/>
                  </a:lnTo>
                  <a:lnTo>
                    <a:pt x="334276" y="12446"/>
                  </a:lnTo>
                  <a:lnTo>
                    <a:pt x="347726" y="13335"/>
                  </a:lnTo>
                  <a:lnTo>
                    <a:pt x="348488" y="13335"/>
                  </a:lnTo>
                  <a:lnTo>
                    <a:pt x="354965" y="12700"/>
                  </a:lnTo>
                  <a:lnTo>
                    <a:pt x="381241" y="12700"/>
                  </a:lnTo>
                  <a:lnTo>
                    <a:pt x="385445" y="13081"/>
                  </a:lnTo>
                  <a:lnTo>
                    <a:pt x="384568" y="13081"/>
                  </a:lnTo>
                  <a:lnTo>
                    <a:pt x="392430" y="14351"/>
                  </a:lnTo>
                  <a:lnTo>
                    <a:pt x="392303" y="14351"/>
                  </a:lnTo>
                  <a:lnTo>
                    <a:pt x="398399" y="16383"/>
                  </a:lnTo>
                  <a:lnTo>
                    <a:pt x="398272" y="16383"/>
                  </a:lnTo>
                  <a:lnTo>
                    <a:pt x="402336" y="17653"/>
                  </a:lnTo>
                  <a:lnTo>
                    <a:pt x="404241" y="18288"/>
                  </a:lnTo>
                  <a:lnTo>
                    <a:pt x="406273" y="17272"/>
                  </a:lnTo>
                  <a:lnTo>
                    <a:pt x="407035" y="15367"/>
                  </a:lnTo>
                  <a:lnTo>
                    <a:pt x="407670" y="13462"/>
                  </a:lnTo>
                  <a:close/>
                </a:path>
                <a:path w="4882515" h="690245">
                  <a:moveTo>
                    <a:pt x="1782826" y="600202"/>
                  </a:moveTo>
                  <a:lnTo>
                    <a:pt x="1782724" y="599948"/>
                  </a:lnTo>
                  <a:lnTo>
                    <a:pt x="1782381" y="599059"/>
                  </a:lnTo>
                  <a:lnTo>
                    <a:pt x="1781810" y="597535"/>
                  </a:lnTo>
                  <a:lnTo>
                    <a:pt x="1779524" y="594487"/>
                  </a:lnTo>
                  <a:lnTo>
                    <a:pt x="1777746" y="593090"/>
                  </a:lnTo>
                  <a:lnTo>
                    <a:pt x="1773428" y="591439"/>
                  </a:lnTo>
                  <a:lnTo>
                    <a:pt x="1771904" y="590931"/>
                  </a:lnTo>
                  <a:lnTo>
                    <a:pt x="1770380" y="591439"/>
                  </a:lnTo>
                  <a:lnTo>
                    <a:pt x="1768602" y="593979"/>
                  </a:lnTo>
                  <a:lnTo>
                    <a:pt x="1768856" y="595757"/>
                  </a:lnTo>
                  <a:lnTo>
                    <a:pt x="1769999" y="596773"/>
                  </a:lnTo>
                  <a:lnTo>
                    <a:pt x="1772767" y="599452"/>
                  </a:lnTo>
                  <a:lnTo>
                    <a:pt x="1772539" y="599059"/>
                  </a:lnTo>
                  <a:lnTo>
                    <a:pt x="1773301" y="599948"/>
                  </a:lnTo>
                  <a:lnTo>
                    <a:pt x="1772767" y="599452"/>
                  </a:lnTo>
                  <a:lnTo>
                    <a:pt x="1773936" y="601332"/>
                  </a:lnTo>
                  <a:lnTo>
                    <a:pt x="1773936" y="603846"/>
                  </a:lnTo>
                  <a:lnTo>
                    <a:pt x="1773008" y="607250"/>
                  </a:lnTo>
                  <a:lnTo>
                    <a:pt x="1771002" y="611162"/>
                  </a:lnTo>
                  <a:lnTo>
                    <a:pt x="1771396" y="610743"/>
                  </a:lnTo>
                  <a:lnTo>
                    <a:pt x="1770849" y="611505"/>
                  </a:lnTo>
                  <a:lnTo>
                    <a:pt x="1770761" y="611632"/>
                  </a:lnTo>
                  <a:lnTo>
                    <a:pt x="1771002" y="611162"/>
                  </a:lnTo>
                  <a:lnTo>
                    <a:pt x="1767205" y="615188"/>
                  </a:lnTo>
                  <a:lnTo>
                    <a:pt x="1766824" y="615696"/>
                  </a:lnTo>
                  <a:lnTo>
                    <a:pt x="1763877" y="620052"/>
                  </a:lnTo>
                  <a:lnTo>
                    <a:pt x="1763737" y="620141"/>
                  </a:lnTo>
                  <a:lnTo>
                    <a:pt x="1763941" y="620141"/>
                  </a:lnTo>
                  <a:lnTo>
                    <a:pt x="1763496" y="620649"/>
                  </a:lnTo>
                  <a:lnTo>
                    <a:pt x="1763395" y="620776"/>
                  </a:lnTo>
                  <a:lnTo>
                    <a:pt x="1763699" y="620318"/>
                  </a:lnTo>
                  <a:lnTo>
                    <a:pt x="1763814" y="620141"/>
                  </a:lnTo>
                  <a:lnTo>
                    <a:pt x="1763496" y="620318"/>
                  </a:lnTo>
                  <a:lnTo>
                    <a:pt x="1757426" y="624547"/>
                  </a:lnTo>
                  <a:lnTo>
                    <a:pt x="1748777" y="629412"/>
                  </a:lnTo>
                  <a:lnTo>
                    <a:pt x="1734693" y="636397"/>
                  </a:lnTo>
                  <a:lnTo>
                    <a:pt x="1733931" y="638556"/>
                  </a:lnTo>
                  <a:lnTo>
                    <a:pt x="1734820" y="640334"/>
                  </a:lnTo>
                  <a:lnTo>
                    <a:pt x="1735709" y="641985"/>
                  </a:lnTo>
                  <a:lnTo>
                    <a:pt x="1737741" y="642747"/>
                  </a:lnTo>
                  <a:lnTo>
                    <a:pt x="1739265" y="641985"/>
                  </a:lnTo>
                  <a:lnTo>
                    <a:pt x="1752219" y="635889"/>
                  </a:lnTo>
                  <a:lnTo>
                    <a:pt x="1761363" y="630809"/>
                  </a:lnTo>
                  <a:lnTo>
                    <a:pt x="1761553" y="630809"/>
                  </a:lnTo>
                  <a:lnTo>
                    <a:pt x="1768602" y="625983"/>
                  </a:lnTo>
                  <a:lnTo>
                    <a:pt x="1769491" y="625094"/>
                  </a:lnTo>
                  <a:lnTo>
                    <a:pt x="1772691" y="620776"/>
                  </a:lnTo>
                  <a:lnTo>
                    <a:pt x="1772793" y="620649"/>
                  </a:lnTo>
                  <a:lnTo>
                    <a:pt x="1773047" y="620318"/>
                  </a:lnTo>
                  <a:lnTo>
                    <a:pt x="1772666" y="620649"/>
                  </a:lnTo>
                  <a:lnTo>
                    <a:pt x="1773174" y="620141"/>
                  </a:lnTo>
                  <a:lnTo>
                    <a:pt x="1780971" y="610743"/>
                  </a:lnTo>
                  <a:lnTo>
                    <a:pt x="1781048" y="610616"/>
                  </a:lnTo>
                  <a:lnTo>
                    <a:pt x="1781860" y="608076"/>
                  </a:lnTo>
                  <a:lnTo>
                    <a:pt x="1782572" y="605917"/>
                  </a:lnTo>
                  <a:lnTo>
                    <a:pt x="1782826" y="604520"/>
                  </a:lnTo>
                  <a:lnTo>
                    <a:pt x="1782826" y="602361"/>
                  </a:lnTo>
                  <a:lnTo>
                    <a:pt x="1782826" y="600202"/>
                  </a:lnTo>
                  <a:close/>
                </a:path>
                <a:path w="4882515" h="690245">
                  <a:moveTo>
                    <a:pt x="2650998" y="585089"/>
                  </a:moveTo>
                  <a:lnTo>
                    <a:pt x="2650744" y="581660"/>
                  </a:lnTo>
                  <a:lnTo>
                    <a:pt x="2649220" y="580390"/>
                  </a:lnTo>
                  <a:lnTo>
                    <a:pt x="2603754" y="583946"/>
                  </a:lnTo>
                  <a:lnTo>
                    <a:pt x="2561971" y="589280"/>
                  </a:lnTo>
                  <a:lnTo>
                    <a:pt x="2562225" y="589280"/>
                  </a:lnTo>
                  <a:lnTo>
                    <a:pt x="2521839" y="591820"/>
                  </a:lnTo>
                  <a:lnTo>
                    <a:pt x="2481072" y="595630"/>
                  </a:lnTo>
                  <a:lnTo>
                    <a:pt x="2479675" y="597281"/>
                  </a:lnTo>
                  <a:lnTo>
                    <a:pt x="2480056" y="600964"/>
                  </a:lnTo>
                  <a:lnTo>
                    <a:pt x="2481707" y="602234"/>
                  </a:lnTo>
                  <a:lnTo>
                    <a:pt x="2483485" y="602107"/>
                  </a:lnTo>
                  <a:lnTo>
                    <a:pt x="2522347" y="598551"/>
                  </a:lnTo>
                  <a:lnTo>
                    <a:pt x="2562860" y="596011"/>
                  </a:lnTo>
                  <a:lnTo>
                    <a:pt x="2604516" y="590550"/>
                  </a:lnTo>
                  <a:lnTo>
                    <a:pt x="2649728" y="586613"/>
                  </a:lnTo>
                  <a:lnTo>
                    <a:pt x="2650998" y="585089"/>
                  </a:lnTo>
                  <a:close/>
                </a:path>
                <a:path w="4882515" h="690245">
                  <a:moveTo>
                    <a:pt x="4882159" y="447548"/>
                  </a:moveTo>
                  <a:lnTo>
                    <a:pt x="4859185" y="447548"/>
                  </a:lnTo>
                  <a:lnTo>
                    <a:pt x="4859045" y="447548"/>
                  </a:lnTo>
                  <a:lnTo>
                    <a:pt x="4856099" y="447548"/>
                  </a:lnTo>
                  <a:lnTo>
                    <a:pt x="4852035" y="448310"/>
                  </a:lnTo>
                  <a:lnTo>
                    <a:pt x="4849876" y="448691"/>
                  </a:lnTo>
                  <a:lnTo>
                    <a:pt x="4849380" y="449453"/>
                  </a:lnTo>
                  <a:lnTo>
                    <a:pt x="4848491" y="450977"/>
                  </a:lnTo>
                  <a:lnTo>
                    <a:pt x="4849038" y="454025"/>
                  </a:lnTo>
                  <a:lnTo>
                    <a:pt x="4849139" y="454660"/>
                  </a:lnTo>
                  <a:lnTo>
                    <a:pt x="4849241" y="455168"/>
                  </a:lnTo>
                  <a:lnTo>
                    <a:pt x="4851273" y="456565"/>
                  </a:lnTo>
                  <a:lnTo>
                    <a:pt x="4853432" y="456184"/>
                  </a:lnTo>
                  <a:lnTo>
                    <a:pt x="4857369" y="455422"/>
                  </a:lnTo>
                  <a:lnTo>
                    <a:pt x="4862068" y="454660"/>
                  </a:lnTo>
                  <a:lnTo>
                    <a:pt x="4863719" y="454025"/>
                  </a:lnTo>
                  <a:lnTo>
                    <a:pt x="4867033" y="451612"/>
                  </a:lnTo>
                  <a:lnTo>
                    <a:pt x="4867224" y="451472"/>
                  </a:lnTo>
                  <a:lnTo>
                    <a:pt x="4870158" y="450977"/>
                  </a:lnTo>
                  <a:lnTo>
                    <a:pt x="4879213" y="449453"/>
                  </a:lnTo>
                  <a:lnTo>
                    <a:pt x="4880991" y="449072"/>
                  </a:lnTo>
                  <a:lnTo>
                    <a:pt x="4882159" y="447548"/>
                  </a:lnTo>
                  <a:close/>
                </a:path>
                <a:path w="4882515" h="690245">
                  <a:moveTo>
                    <a:pt x="4882197" y="447014"/>
                  </a:moveTo>
                  <a:lnTo>
                    <a:pt x="4881867" y="444754"/>
                  </a:lnTo>
                  <a:lnTo>
                    <a:pt x="4881753" y="443865"/>
                  </a:lnTo>
                  <a:lnTo>
                    <a:pt x="4880102" y="442595"/>
                  </a:lnTo>
                  <a:lnTo>
                    <a:pt x="4878324" y="442849"/>
                  </a:lnTo>
                  <a:lnTo>
                    <a:pt x="4869612" y="443865"/>
                  </a:lnTo>
                  <a:lnTo>
                    <a:pt x="4869370" y="443865"/>
                  </a:lnTo>
                  <a:lnTo>
                    <a:pt x="4865370" y="444246"/>
                  </a:lnTo>
                  <a:lnTo>
                    <a:pt x="4863719" y="444754"/>
                  </a:lnTo>
                  <a:lnTo>
                    <a:pt x="4860061" y="447014"/>
                  </a:lnTo>
                  <a:lnTo>
                    <a:pt x="4860518" y="447014"/>
                  </a:lnTo>
                  <a:lnTo>
                    <a:pt x="4882197" y="44701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99781" y="2593086"/>
            <a:ext cx="804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solidFill>
                  <a:srgbClr val="FF0000"/>
                </a:solidFill>
                <a:latin typeface="Arial"/>
                <a:cs typeface="Arial"/>
              </a:rPr>
              <a:t>stored</a:t>
            </a:r>
            <a:r>
              <a:rPr sz="1400" i="1" spc="3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50434" y="3234435"/>
            <a:ext cx="3956685" cy="326390"/>
          </a:xfrm>
          <a:custGeom>
            <a:avLst/>
            <a:gdLst/>
            <a:ahLst/>
            <a:cxnLst/>
            <a:rect l="l" t="t" r="r" b="b"/>
            <a:pathLst>
              <a:path w="3956684" h="326389">
                <a:moveTo>
                  <a:pt x="121799" y="306183"/>
                </a:moveTo>
                <a:lnTo>
                  <a:pt x="57150" y="313689"/>
                </a:lnTo>
                <a:lnTo>
                  <a:pt x="53720" y="314960"/>
                </a:lnTo>
                <a:lnTo>
                  <a:pt x="51180" y="317500"/>
                </a:lnTo>
                <a:lnTo>
                  <a:pt x="51688" y="321310"/>
                </a:lnTo>
                <a:lnTo>
                  <a:pt x="52069" y="325119"/>
                </a:lnTo>
                <a:lnTo>
                  <a:pt x="55244" y="326389"/>
                </a:lnTo>
                <a:lnTo>
                  <a:pt x="58800" y="326389"/>
                </a:lnTo>
                <a:lnTo>
                  <a:pt x="147269" y="314960"/>
                </a:lnTo>
                <a:lnTo>
                  <a:pt x="143001" y="314960"/>
                </a:lnTo>
                <a:lnTo>
                  <a:pt x="124460" y="307339"/>
                </a:lnTo>
                <a:lnTo>
                  <a:pt x="121799" y="306183"/>
                </a:lnTo>
                <a:close/>
              </a:path>
              <a:path w="3956684" h="326389">
                <a:moveTo>
                  <a:pt x="134515" y="304707"/>
                </a:moveTo>
                <a:lnTo>
                  <a:pt x="121799" y="306183"/>
                </a:lnTo>
                <a:lnTo>
                  <a:pt x="124460" y="307339"/>
                </a:lnTo>
                <a:lnTo>
                  <a:pt x="143001" y="314960"/>
                </a:lnTo>
                <a:lnTo>
                  <a:pt x="144102" y="312419"/>
                </a:lnTo>
                <a:lnTo>
                  <a:pt x="140335" y="312419"/>
                </a:lnTo>
                <a:lnTo>
                  <a:pt x="134515" y="304707"/>
                </a:lnTo>
                <a:close/>
              </a:path>
              <a:path w="3956684" h="326389">
                <a:moveTo>
                  <a:pt x="91693" y="231139"/>
                </a:moveTo>
                <a:lnTo>
                  <a:pt x="88900" y="233679"/>
                </a:lnTo>
                <a:lnTo>
                  <a:pt x="86105" y="234950"/>
                </a:lnTo>
                <a:lnTo>
                  <a:pt x="85470" y="240029"/>
                </a:lnTo>
                <a:lnTo>
                  <a:pt x="87629" y="242569"/>
                </a:lnTo>
                <a:lnTo>
                  <a:pt x="127112" y="294896"/>
                </a:lnTo>
                <a:lnTo>
                  <a:pt x="129412" y="295910"/>
                </a:lnTo>
                <a:lnTo>
                  <a:pt x="147954" y="303529"/>
                </a:lnTo>
                <a:lnTo>
                  <a:pt x="143001" y="314960"/>
                </a:lnTo>
                <a:lnTo>
                  <a:pt x="147269" y="314960"/>
                </a:lnTo>
                <a:lnTo>
                  <a:pt x="157099" y="313689"/>
                </a:lnTo>
                <a:lnTo>
                  <a:pt x="97789" y="234950"/>
                </a:lnTo>
                <a:lnTo>
                  <a:pt x="95630" y="232410"/>
                </a:lnTo>
                <a:lnTo>
                  <a:pt x="91693" y="231139"/>
                </a:lnTo>
                <a:close/>
              </a:path>
              <a:path w="3956684" h="326389">
                <a:moveTo>
                  <a:pt x="144652" y="303529"/>
                </a:moveTo>
                <a:lnTo>
                  <a:pt x="134515" y="304707"/>
                </a:lnTo>
                <a:lnTo>
                  <a:pt x="140335" y="312419"/>
                </a:lnTo>
                <a:lnTo>
                  <a:pt x="144652" y="303529"/>
                </a:lnTo>
                <a:close/>
              </a:path>
              <a:path w="3956684" h="326389">
                <a:moveTo>
                  <a:pt x="147954" y="303529"/>
                </a:moveTo>
                <a:lnTo>
                  <a:pt x="144652" y="303529"/>
                </a:lnTo>
                <a:lnTo>
                  <a:pt x="140335" y="312419"/>
                </a:lnTo>
                <a:lnTo>
                  <a:pt x="144102" y="312419"/>
                </a:lnTo>
                <a:lnTo>
                  <a:pt x="147954" y="303529"/>
                </a:lnTo>
                <a:close/>
              </a:path>
              <a:path w="3956684" h="326389">
                <a:moveTo>
                  <a:pt x="1087501" y="143510"/>
                </a:moveTo>
                <a:lnTo>
                  <a:pt x="576579" y="143510"/>
                </a:lnTo>
                <a:lnTo>
                  <a:pt x="540003" y="144779"/>
                </a:lnTo>
                <a:lnTo>
                  <a:pt x="505460" y="144779"/>
                </a:lnTo>
                <a:lnTo>
                  <a:pt x="442340" y="147319"/>
                </a:lnTo>
                <a:lnTo>
                  <a:pt x="414019" y="147319"/>
                </a:lnTo>
                <a:lnTo>
                  <a:pt x="291084" y="153669"/>
                </a:lnTo>
                <a:lnTo>
                  <a:pt x="269493" y="156210"/>
                </a:lnTo>
                <a:lnTo>
                  <a:pt x="210819" y="160019"/>
                </a:lnTo>
                <a:lnTo>
                  <a:pt x="193039" y="162560"/>
                </a:lnTo>
                <a:lnTo>
                  <a:pt x="176275" y="163829"/>
                </a:lnTo>
                <a:lnTo>
                  <a:pt x="160400" y="166369"/>
                </a:lnTo>
                <a:lnTo>
                  <a:pt x="131190" y="168910"/>
                </a:lnTo>
                <a:lnTo>
                  <a:pt x="117855" y="171450"/>
                </a:lnTo>
                <a:lnTo>
                  <a:pt x="105410" y="173989"/>
                </a:lnTo>
                <a:lnTo>
                  <a:pt x="93725" y="175260"/>
                </a:lnTo>
                <a:lnTo>
                  <a:pt x="82803" y="177800"/>
                </a:lnTo>
                <a:lnTo>
                  <a:pt x="72770" y="180339"/>
                </a:lnTo>
                <a:lnTo>
                  <a:pt x="63373" y="181610"/>
                </a:lnTo>
                <a:lnTo>
                  <a:pt x="27050" y="194310"/>
                </a:lnTo>
                <a:lnTo>
                  <a:pt x="1777" y="214629"/>
                </a:lnTo>
                <a:lnTo>
                  <a:pt x="1524" y="214629"/>
                </a:lnTo>
                <a:lnTo>
                  <a:pt x="0" y="222250"/>
                </a:lnTo>
                <a:lnTo>
                  <a:pt x="0" y="223519"/>
                </a:lnTo>
                <a:lnTo>
                  <a:pt x="888" y="229869"/>
                </a:lnTo>
                <a:lnTo>
                  <a:pt x="1142" y="231139"/>
                </a:lnTo>
                <a:lnTo>
                  <a:pt x="4190" y="237489"/>
                </a:lnTo>
                <a:lnTo>
                  <a:pt x="4572" y="237489"/>
                </a:lnTo>
                <a:lnTo>
                  <a:pt x="4952" y="238760"/>
                </a:lnTo>
                <a:lnTo>
                  <a:pt x="44323" y="269239"/>
                </a:lnTo>
                <a:lnTo>
                  <a:pt x="81406" y="288289"/>
                </a:lnTo>
                <a:lnTo>
                  <a:pt x="121799" y="306183"/>
                </a:lnTo>
                <a:lnTo>
                  <a:pt x="134515" y="304707"/>
                </a:lnTo>
                <a:lnTo>
                  <a:pt x="127112" y="294896"/>
                </a:lnTo>
                <a:lnTo>
                  <a:pt x="100584" y="283210"/>
                </a:lnTo>
                <a:lnTo>
                  <a:pt x="86867" y="276860"/>
                </a:lnTo>
                <a:lnTo>
                  <a:pt x="73913" y="270510"/>
                </a:lnTo>
                <a:lnTo>
                  <a:pt x="61849" y="264160"/>
                </a:lnTo>
                <a:lnTo>
                  <a:pt x="50673" y="257810"/>
                </a:lnTo>
                <a:lnTo>
                  <a:pt x="40766" y="252729"/>
                </a:lnTo>
                <a:lnTo>
                  <a:pt x="32130" y="246379"/>
                </a:lnTo>
                <a:lnTo>
                  <a:pt x="24891" y="241300"/>
                </a:lnTo>
                <a:lnTo>
                  <a:pt x="19430" y="236219"/>
                </a:lnTo>
                <a:lnTo>
                  <a:pt x="15773" y="231139"/>
                </a:lnTo>
                <a:lnTo>
                  <a:pt x="15620" y="231139"/>
                </a:lnTo>
                <a:lnTo>
                  <a:pt x="15127" y="230243"/>
                </a:lnTo>
                <a:lnTo>
                  <a:pt x="14859" y="229869"/>
                </a:lnTo>
                <a:lnTo>
                  <a:pt x="13525" y="227329"/>
                </a:lnTo>
                <a:lnTo>
                  <a:pt x="13335" y="227329"/>
                </a:lnTo>
                <a:lnTo>
                  <a:pt x="13263" y="226853"/>
                </a:lnTo>
                <a:lnTo>
                  <a:pt x="12826" y="226060"/>
                </a:lnTo>
                <a:lnTo>
                  <a:pt x="13144" y="226060"/>
                </a:lnTo>
                <a:lnTo>
                  <a:pt x="12953" y="224789"/>
                </a:lnTo>
                <a:lnTo>
                  <a:pt x="12445" y="224789"/>
                </a:lnTo>
                <a:lnTo>
                  <a:pt x="12522" y="223250"/>
                </a:lnTo>
                <a:lnTo>
                  <a:pt x="12573" y="222250"/>
                </a:lnTo>
                <a:lnTo>
                  <a:pt x="12903" y="222250"/>
                </a:lnTo>
                <a:lnTo>
                  <a:pt x="13131" y="220979"/>
                </a:lnTo>
                <a:lnTo>
                  <a:pt x="12953" y="220979"/>
                </a:lnTo>
                <a:lnTo>
                  <a:pt x="13277" y="220171"/>
                </a:lnTo>
                <a:lnTo>
                  <a:pt x="13588" y="218439"/>
                </a:lnTo>
                <a:lnTo>
                  <a:pt x="13969" y="218439"/>
                </a:lnTo>
                <a:lnTo>
                  <a:pt x="15875" y="215900"/>
                </a:lnTo>
                <a:lnTo>
                  <a:pt x="16255" y="215900"/>
                </a:lnTo>
                <a:lnTo>
                  <a:pt x="17272" y="214629"/>
                </a:lnTo>
                <a:lnTo>
                  <a:pt x="19938" y="212089"/>
                </a:lnTo>
                <a:lnTo>
                  <a:pt x="23240" y="210819"/>
                </a:lnTo>
                <a:lnTo>
                  <a:pt x="27431" y="208279"/>
                </a:lnTo>
                <a:lnTo>
                  <a:pt x="57912" y="196850"/>
                </a:lnTo>
                <a:lnTo>
                  <a:pt x="66293" y="194310"/>
                </a:lnTo>
                <a:lnTo>
                  <a:pt x="75437" y="191769"/>
                </a:lnTo>
                <a:lnTo>
                  <a:pt x="85343" y="190500"/>
                </a:lnTo>
                <a:lnTo>
                  <a:pt x="95885" y="187960"/>
                </a:lnTo>
                <a:lnTo>
                  <a:pt x="107441" y="185419"/>
                </a:lnTo>
                <a:lnTo>
                  <a:pt x="119761" y="184150"/>
                </a:lnTo>
                <a:lnTo>
                  <a:pt x="132968" y="181610"/>
                </a:lnTo>
                <a:lnTo>
                  <a:pt x="146938" y="180339"/>
                </a:lnTo>
                <a:lnTo>
                  <a:pt x="161798" y="177800"/>
                </a:lnTo>
                <a:lnTo>
                  <a:pt x="177545" y="176529"/>
                </a:lnTo>
                <a:lnTo>
                  <a:pt x="211836" y="172719"/>
                </a:lnTo>
                <a:lnTo>
                  <a:pt x="270382" y="168910"/>
                </a:lnTo>
                <a:lnTo>
                  <a:pt x="291845" y="166369"/>
                </a:lnTo>
                <a:lnTo>
                  <a:pt x="414400" y="160019"/>
                </a:lnTo>
                <a:lnTo>
                  <a:pt x="442722" y="160019"/>
                </a:lnTo>
                <a:lnTo>
                  <a:pt x="505713" y="157479"/>
                </a:lnTo>
                <a:lnTo>
                  <a:pt x="540257" y="157479"/>
                </a:lnTo>
                <a:lnTo>
                  <a:pt x="576834" y="156210"/>
                </a:lnTo>
                <a:lnTo>
                  <a:pt x="615188" y="156210"/>
                </a:lnTo>
                <a:lnTo>
                  <a:pt x="655447" y="154939"/>
                </a:lnTo>
                <a:lnTo>
                  <a:pt x="1959779" y="154939"/>
                </a:lnTo>
                <a:lnTo>
                  <a:pt x="1087501" y="143510"/>
                </a:lnTo>
                <a:close/>
              </a:path>
              <a:path w="3956684" h="326389">
                <a:moveTo>
                  <a:pt x="127112" y="294896"/>
                </a:moveTo>
                <a:lnTo>
                  <a:pt x="134515" y="304707"/>
                </a:lnTo>
                <a:lnTo>
                  <a:pt x="144652" y="303529"/>
                </a:lnTo>
                <a:lnTo>
                  <a:pt x="147954" y="303529"/>
                </a:lnTo>
                <a:lnTo>
                  <a:pt x="129412" y="295910"/>
                </a:lnTo>
                <a:lnTo>
                  <a:pt x="127112" y="294896"/>
                </a:lnTo>
                <a:close/>
              </a:path>
              <a:path w="3956684" h="326389">
                <a:moveTo>
                  <a:pt x="15127" y="230243"/>
                </a:moveTo>
                <a:lnTo>
                  <a:pt x="15620" y="231139"/>
                </a:lnTo>
                <a:lnTo>
                  <a:pt x="15773" y="231139"/>
                </a:lnTo>
                <a:lnTo>
                  <a:pt x="15127" y="230243"/>
                </a:lnTo>
                <a:close/>
              </a:path>
              <a:path w="3956684" h="326389">
                <a:moveTo>
                  <a:pt x="13263" y="226853"/>
                </a:moveTo>
                <a:lnTo>
                  <a:pt x="13335" y="227329"/>
                </a:lnTo>
                <a:lnTo>
                  <a:pt x="13525" y="227329"/>
                </a:lnTo>
                <a:lnTo>
                  <a:pt x="13263" y="226853"/>
                </a:lnTo>
                <a:close/>
              </a:path>
              <a:path w="3956684" h="326389">
                <a:moveTo>
                  <a:pt x="13144" y="226060"/>
                </a:moveTo>
                <a:lnTo>
                  <a:pt x="12826" y="226060"/>
                </a:lnTo>
                <a:lnTo>
                  <a:pt x="13263" y="226853"/>
                </a:lnTo>
                <a:lnTo>
                  <a:pt x="13144" y="226060"/>
                </a:lnTo>
                <a:close/>
              </a:path>
              <a:path w="3956684" h="326389">
                <a:moveTo>
                  <a:pt x="12573" y="222250"/>
                </a:moveTo>
                <a:lnTo>
                  <a:pt x="12522" y="223250"/>
                </a:lnTo>
                <a:lnTo>
                  <a:pt x="12445" y="224789"/>
                </a:lnTo>
                <a:lnTo>
                  <a:pt x="12674" y="223519"/>
                </a:lnTo>
                <a:lnTo>
                  <a:pt x="12723" y="223250"/>
                </a:lnTo>
                <a:lnTo>
                  <a:pt x="12573" y="222250"/>
                </a:lnTo>
                <a:close/>
              </a:path>
              <a:path w="3956684" h="326389">
                <a:moveTo>
                  <a:pt x="12763" y="223519"/>
                </a:moveTo>
                <a:lnTo>
                  <a:pt x="12445" y="224789"/>
                </a:lnTo>
                <a:lnTo>
                  <a:pt x="12953" y="224789"/>
                </a:lnTo>
                <a:lnTo>
                  <a:pt x="12763" y="223519"/>
                </a:lnTo>
                <a:close/>
              </a:path>
              <a:path w="3956684" h="326389">
                <a:moveTo>
                  <a:pt x="12903" y="222250"/>
                </a:moveTo>
                <a:lnTo>
                  <a:pt x="12573" y="222250"/>
                </a:lnTo>
                <a:lnTo>
                  <a:pt x="12723" y="223250"/>
                </a:lnTo>
                <a:lnTo>
                  <a:pt x="12903" y="222250"/>
                </a:lnTo>
                <a:close/>
              </a:path>
              <a:path w="3956684" h="326389">
                <a:moveTo>
                  <a:pt x="13277" y="220171"/>
                </a:moveTo>
                <a:lnTo>
                  <a:pt x="12953" y="220979"/>
                </a:lnTo>
                <a:lnTo>
                  <a:pt x="13131" y="220979"/>
                </a:lnTo>
                <a:lnTo>
                  <a:pt x="13277" y="220171"/>
                </a:lnTo>
                <a:close/>
              </a:path>
              <a:path w="3956684" h="326389">
                <a:moveTo>
                  <a:pt x="13969" y="218439"/>
                </a:moveTo>
                <a:lnTo>
                  <a:pt x="13588" y="218439"/>
                </a:lnTo>
                <a:lnTo>
                  <a:pt x="13277" y="220171"/>
                </a:lnTo>
                <a:lnTo>
                  <a:pt x="13969" y="218439"/>
                </a:lnTo>
                <a:close/>
              </a:path>
              <a:path w="3956684" h="326389">
                <a:moveTo>
                  <a:pt x="16255" y="215900"/>
                </a:moveTo>
                <a:lnTo>
                  <a:pt x="15875" y="215900"/>
                </a:lnTo>
                <a:lnTo>
                  <a:pt x="15239" y="217169"/>
                </a:lnTo>
                <a:lnTo>
                  <a:pt x="16255" y="215900"/>
                </a:lnTo>
                <a:close/>
              </a:path>
              <a:path w="3956684" h="326389">
                <a:moveTo>
                  <a:pt x="1959779" y="154939"/>
                </a:moveTo>
                <a:lnTo>
                  <a:pt x="881252" y="154939"/>
                </a:lnTo>
                <a:lnTo>
                  <a:pt x="981837" y="156210"/>
                </a:lnTo>
                <a:lnTo>
                  <a:pt x="1087374" y="156210"/>
                </a:lnTo>
                <a:lnTo>
                  <a:pt x="2990468" y="181610"/>
                </a:lnTo>
                <a:lnTo>
                  <a:pt x="3449700" y="181610"/>
                </a:lnTo>
                <a:lnTo>
                  <a:pt x="3486531" y="180339"/>
                </a:lnTo>
                <a:lnTo>
                  <a:pt x="3521456" y="180339"/>
                </a:lnTo>
                <a:lnTo>
                  <a:pt x="3554221" y="179069"/>
                </a:lnTo>
                <a:lnTo>
                  <a:pt x="3585083" y="179069"/>
                </a:lnTo>
                <a:lnTo>
                  <a:pt x="3731641" y="171450"/>
                </a:lnTo>
                <a:lnTo>
                  <a:pt x="3770757" y="168910"/>
                </a:lnTo>
                <a:lnTo>
                  <a:pt x="2990595" y="168910"/>
                </a:lnTo>
                <a:lnTo>
                  <a:pt x="1959779" y="154939"/>
                </a:lnTo>
                <a:close/>
              </a:path>
              <a:path w="3956684" h="326389">
                <a:moveTo>
                  <a:pt x="3956177" y="116839"/>
                </a:moveTo>
                <a:lnTo>
                  <a:pt x="3943731" y="116839"/>
                </a:lnTo>
                <a:lnTo>
                  <a:pt x="3943740" y="119440"/>
                </a:lnTo>
                <a:lnTo>
                  <a:pt x="3943350" y="119440"/>
                </a:lnTo>
                <a:lnTo>
                  <a:pt x="3943238" y="119591"/>
                </a:lnTo>
                <a:lnTo>
                  <a:pt x="3942984" y="120105"/>
                </a:lnTo>
                <a:lnTo>
                  <a:pt x="3942816" y="120396"/>
                </a:lnTo>
                <a:lnTo>
                  <a:pt x="3942702" y="120680"/>
                </a:lnTo>
                <a:lnTo>
                  <a:pt x="3942501" y="120680"/>
                </a:lnTo>
                <a:lnTo>
                  <a:pt x="3941571" y="121919"/>
                </a:lnTo>
                <a:lnTo>
                  <a:pt x="3941191" y="121919"/>
                </a:lnTo>
                <a:lnTo>
                  <a:pt x="3939920" y="123189"/>
                </a:lnTo>
                <a:lnTo>
                  <a:pt x="3937126" y="125729"/>
                </a:lnTo>
                <a:lnTo>
                  <a:pt x="3933697" y="127000"/>
                </a:lnTo>
                <a:lnTo>
                  <a:pt x="3929253" y="129539"/>
                </a:lnTo>
                <a:lnTo>
                  <a:pt x="3924045" y="132079"/>
                </a:lnTo>
                <a:lnTo>
                  <a:pt x="3917695" y="133350"/>
                </a:lnTo>
                <a:lnTo>
                  <a:pt x="3910711" y="135889"/>
                </a:lnTo>
                <a:lnTo>
                  <a:pt x="3902583" y="138429"/>
                </a:lnTo>
                <a:lnTo>
                  <a:pt x="3893692" y="139700"/>
                </a:lnTo>
                <a:lnTo>
                  <a:pt x="3883914" y="142239"/>
                </a:lnTo>
                <a:lnTo>
                  <a:pt x="3873118" y="143510"/>
                </a:lnTo>
                <a:lnTo>
                  <a:pt x="3861308" y="146050"/>
                </a:lnTo>
                <a:lnTo>
                  <a:pt x="3834765" y="148589"/>
                </a:lnTo>
                <a:lnTo>
                  <a:pt x="3804285" y="152400"/>
                </a:lnTo>
                <a:lnTo>
                  <a:pt x="3787520" y="153669"/>
                </a:lnTo>
                <a:lnTo>
                  <a:pt x="3769741" y="156210"/>
                </a:lnTo>
                <a:lnTo>
                  <a:pt x="3730751" y="158750"/>
                </a:lnTo>
                <a:lnTo>
                  <a:pt x="3584574" y="166369"/>
                </a:lnTo>
                <a:lnTo>
                  <a:pt x="3553841" y="166369"/>
                </a:lnTo>
                <a:lnTo>
                  <a:pt x="3521074" y="167639"/>
                </a:lnTo>
                <a:lnTo>
                  <a:pt x="3486276" y="167639"/>
                </a:lnTo>
                <a:lnTo>
                  <a:pt x="3449573" y="168910"/>
                </a:lnTo>
                <a:lnTo>
                  <a:pt x="3770757" y="168910"/>
                </a:lnTo>
                <a:lnTo>
                  <a:pt x="3788791" y="166369"/>
                </a:lnTo>
                <a:lnTo>
                  <a:pt x="3805682" y="165100"/>
                </a:lnTo>
                <a:lnTo>
                  <a:pt x="3836416" y="161289"/>
                </a:lnTo>
                <a:lnTo>
                  <a:pt x="3850259" y="160019"/>
                </a:lnTo>
                <a:lnTo>
                  <a:pt x="3863213" y="157479"/>
                </a:lnTo>
                <a:lnTo>
                  <a:pt x="3875278" y="156210"/>
                </a:lnTo>
                <a:lnTo>
                  <a:pt x="3886326" y="153669"/>
                </a:lnTo>
                <a:lnTo>
                  <a:pt x="3896614" y="152400"/>
                </a:lnTo>
                <a:lnTo>
                  <a:pt x="3905758" y="149860"/>
                </a:lnTo>
                <a:lnTo>
                  <a:pt x="3914140" y="147319"/>
                </a:lnTo>
                <a:lnTo>
                  <a:pt x="3921887" y="146050"/>
                </a:lnTo>
                <a:lnTo>
                  <a:pt x="3951350" y="129539"/>
                </a:lnTo>
                <a:lnTo>
                  <a:pt x="3951859" y="129539"/>
                </a:lnTo>
                <a:lnTo>
                  <a:pt x="3953637" y="127000"/>
                </a:lnTo>
                <a:lnTo>
                  <a:pt x="3954017" y="127000"/>
                </a:lnTo>
                <a:lnTo>
                  <a:pt x="3954271" y="125729"/>
                </a:lnTo>
                <a:lnTo>
                  <a:pt x="3955415" y="123189"/>
                </a:lnTo>
                <a:lnTo>
                  <a:pt x="3955668" y="123189"/>
                </a:lnTo>
                <a:lnTo>
                  <a:pt x="3955795" y="121919"/>
                </a:lnTo>
                <a:lnTo>
                  <a:pt x="3941571" y="121919"/>
                </a:lnTo>
                <a:lnTo>
                  <a:pt x="3942501" y="120680"/>
                </a:lnTo>
                <a:lnTo>
                  <a:pt x="3942699" y="120680"/>
                </a:lnTo>
                <a:lnTo>
                  <a:pt x="3942840" y="120396"/>
                </a:lnTo>
                <a:lnTo>
                  <a:pt x="3956100" y="120396"/>
                </a:lnTo>
                <a:lnTo>
                  <a:pt x="3956158" y="120105"/>
                </a:lnTo>
                <a:lnTo>
                  <a:pt x="3956261" y="119591"/>
                </a:lnTo>
                <a:lnTo>
                  <a:pt x="3956291" y="119440"/>
                </a:lnTo>
                <a:lnTo>
                  <a:pt x="3943731" y="119440"/>
                </a:lnTo>
                <a:lnTo>
                  <a:pt x="3943731" y="118623"/>
                </a:lnTo>
                <a:lnTo>
                  <a:pt x="3956304" y="118623"/>
                </a:lnTo>
                <a:lnTo>
                  <a:pt x="3956177" y="116839"/>
                </a:lnTo>
                <a:close/>
              </a:path>
              <a:path w="3956684" h="326389">
                <a:moveTo>
                  <a:pt x="881379" y="142239"/>
                </a:moveTo>
                <a:lnTo>
                  <a:pt x="655319" y="142239"/>
                </a:lnTo>
                <a:lnTo>
                  <a:pt x="615188" y="143510"/>
                </a:lnTo>
                <a:lnTo>
                  <a:pt x="981963" y="143510"/>
                </a:lnTo>
                <a:lnTo>
                  <a:pt x="881379" y="142239"/>
                </a:lnTo>
                <a:close/>
              </a:path>
              <a:path w="3956684" h="326389">
                <a:moveTo>
                  <a:pt x="3943313" y="119440"/>
                </a:moveTo>
                <a:lnTo>
                  <a:pt x="3943138" y="119591"/>
                </a:lnTo>
                <a:lnTo>
                  <a:pt x="3942932" y="120105"/>
                </a:lnTo>
                <a:lnTo>
                  <a:pt x="3943318" y="119591"/>
                </a:lnTo>
                <a:lnTo>
                  <a:pt x="3943313" y="119440"/>
                </a:lnTo>
                <a:close/>
              </a:path>
              <a:path w="3956684" h="326389">
                <a:moveTo>
                  <a:pt x="3943525" y="118623"/>
                </a:moveTo>
                <a:lnTo>
                  <a:pt x="3943198" y="119440"/>
                </a:lnTo>
                <a:lnTo>
                  <a:pt x="3943350" y="119440"/>
                </a:lnTo>
                <a:lnTo>
                  <a:pt x="3943525" y="118623"/>
                </a:lnTo>
                <a:close/>
              </a:path>
              <a:path w="3956684" h="326389">
                <a:moveTo>
                  <a:pt x="3943286" y="116839"/>
                </a:moveTo>
                <a:lnTo>
                  <a:pt x="3943493" y="117795"/>
                </a:lnTo>
                <a:lnTo>
                  <a:pt x="3943540" y="118110"/>
                </a:lnTo>
                <a:lnTo>
                  <a:pt x="3943620" y="117795"/>
                </a:lnTo>
                <a:lnTo>
                  <a:pt x="3943286" y="116839"/>
                </a:lnTo>
                <a:close/>
              </a:path>
              <a:path w="3956684" h="326389">
                <a:moveTo>
                  <a:pt x="3956049" y="115569"/>
                </a:moveTo>
                <a:lnTo>
                  <a:pt x="3942841" y="115569"/>
                </a:lnTo>
                <a:lnTo>
                  <a:pt x="3943212" y="116628"/>
                </a:lnTo>
                <a:lnTo>
                  <a:pt x="3943349" y="116839"/>
                </a:lnTo>
                <a:lnTo>
                  <a:pt x="3943636" y="117795"/>
                </a:lnTo>
                <a:lnTo>
                  <a:pt x="3943731" y="116839"/>
                </a:lnTo>
                <a:lnTo>
                  <a:pt x="3956177" y="116839"/>
                </a:lnTo>
                <a:lnTo>
                  <a:pt x="3956155" y="116628"/>
                </a:lnTo>
                <a:lnTo>
                  <a:pt x="3956049" y="115569"/>
                </a:lnTo>
                <a:close/>
              </a:path>
              <a:path w="3956684" h="326389">
                <a:moveTo>
                  <a:pt x="3641216" y="0"/>
                </a:moveTo>
                <a:lnTo>
                  <a:pt x="3638041" y="12700"/>
                </a:lnTo>
                <a:lnTo>
                  <a:pt x="3712971" y="31750"/>
                </a:lnTo>
                <a:lnTo>
                  <a:pt x="3760850" y="44450"/>
                </a:lnTo>
                <a:lnTo>
                  <a:pt x="3805809" y="57150"/>
                </a:lnTo>
                <a:lnTo>
                  <a:pt x="3846575" y="69850"/>
                </a:lnTo>
                <a:lnTo>
                  <a:pt x="3882009" y="82550"/>
                </a:lnTo>
                <a:lnTo>
                  <a:pt x="3897248" y="87629"/>
                </a:lnTo>
                <a:lnTo>
                  <a:pt x="3931412" y="105410"/>
                </a:lnTo>
                <a:lnTo>
                  <a:pt x="3940429" y="113029"/>
                </a:lnTo>
                <a:lnTo>
                  <a:pt x="3942334" y="114300"/>
                </a:lnTo>
                <a:lnTo>
                  <a:pt x="3941698" y="114300"/>
                </a:lnTo>
                <a:lnTo>
                  <a:pt x="3943212" y="116628"/>
                </a:lnTo>
                <a:lnTo>
                  <a:pt x="3942841" y="115569"/>
                </a:lnTo>
                <a:lnTo>
                  <a:pt x="3956049" y="115569"/>
                </a:lnTo>
                <a:lnTo>
                  <a:pt x="3955922" y="114300"/>
                </a:lnTo>
                <a:lnTo>
                  <a:pt x="3955668" y="113029"/>
                </a:lnTo>
                <a:lnTo>
                  <a:pt x="3954653" y="110489"/>
                </a:lnTo>
                <a:lnTo>
                  <a:pt x="3954398" y="110489"/>
                </a:lnTo>
                <a:lnTo>
                  <a:pt x="3954144" y="109219"/>
                </a:lnTo>
                <a:lnTo>
                  <a:pt x="3952493" y="106679"/>
                </a:lnTo>
                <a:lnTo>
                  <a:pt x="3952113" y="106679"/>
                </a:lnTo>
                <a:lnTo>
                  <a:pt x="3949191" y="102869"/>
                </a:lnTo>
                <a:lnTo>
                  <a:pt x="3946016" y="100329"/>
                </a:lnTo>
                <a:lnTo>
                  <a:pt x="3942207" y="96519"/>
                </a:lnTo>
                <a:lnTo>
                  <a:pt x="3937762" y="93979"/>
                </a:lnTo>
                <a:lnTo>
                  <a:pt x="3927729" y="87629"/>
                </a:lnTo>
                <a:lnTo>
                  <a:pt x="3915664" y="82550"/>
                </a:lnTo>
                <a:lnTo>
                  <a:pt x="3901820" y="76200"/>
                </a:lnTo>
                <a:lnTo>
                  <a:pt x="3886199" y="69850"/>
                </a:lnTo>
                <a:lnTo>
                  <a:pt x="3869055" y="64769"/>
                </a:lnTo>
                <a:lnTo>
                  <a:pt x="3850513" y="58419"/>
                </a:lnTo>
                <a:lnTo>
                  <a:pt x="3830446" y="52069"/>
                </a:lnTo>
                <a:lnTo>
                  <a:pt x="3809365" y="45719"/>
                </a:lnTo>
                <a:lnTo>
                  <a:pt x="3787266" y="39369"/>
                </a:lnTo>
                <a:lnTo>
                  <a:pt x="3740531" y="26669"/>
                </a:lnTo>
                <a:lnTo>
                  <a:pt x="3716273" y="19050"/>
                </a:lnTo>
                <a:lnTo>
                  <a:pt x="36412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Serial </a:t>
            </a:r>
            <a:r>
              <a:rPr spc="-10" dirty="0"/>
              <a:t>matrix-</a:t>
            </a:r>
            <a:r>
              <a:rPr dirty="0"/>
              <a:t>vector</a:t>
            </a:r>
            <a:r>
              <a:rPr spc="-20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3676" y="1557527"/>
            <a:ext cx="5039868" cy="435559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75" dirty="0"/>
              <a:t> </a:t>
            </a:r>
            <a:r>
              <a:rPr dirty="0"/>
              <a:t>MPI</a:t>
            </a:r>
            <a:r>
              <a:rPr spc="-70" dirty="0"/>
              <a:t> </a:t>
            </a:r>
            <a:r>
              <a:rPr spc="-10" dirty="0"/>
              <a:t>matrix-</a:t>
            </a:r>
            <a:r>
              <a:rPr dirty="0"/>
              <a:t>vector</a:t>
            </a:r>
            <a:r>
              <a:rPr spc="-90" dirty="0"/>
              <a:t> </a:t>
            </a:r>
            <a:r>
              <a:rPr dirty="0"/>
              <a:t>multiplication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spc="-25" dirty="0"/>
              <a:t>(1)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416" y="1629155"/>
            <a:ext cx="6769607" cy="38404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An</a:t>
            </a:r>
            <a:r>
              <a:rPr spc="-75" dirty="0"/>
              <a:t> </a:t>
            </a:r>
            <a:r>
              <a:rPr dirty="0"/>
              <a:t>MPI</a:t>
            </a:r>
            <a:r>
              <a:rPr spc="-70" dirty="0"/>
              <a:t> </a:t>
            </a:r>
            <a:r>
              <a:rPr spc="-10" dirty="0"/>
              <a:t>matrix-</a:t>
            </a:r>
            <a:r>
              <a:rPr dirty="0"/>
              <a:t>vector</a:t>
            </a:r>
            <a:r>
              <a:rPr spc="-90" dirty="0"/>
              <a:t> </a:t>
            </a:r>
            <a:r>
              <a:rPr dirty="0"/>
              <a:t>multiplication</a:t>
            </a:r>
            <a:r>
              <a:rPr spc="-50" dirty="0"/>
              <a:t> </a:t>
            </a:r>
            <a:r>
              <a:rPr dirty="0"/>
              <a:t>function</a:t>
            </a:r>
            <a:r>
              <a:rPr spc="-70" dirty="0"/>
              <a:t> </a:t>
            </a:r>
            <a:r>
              <a:rPr spc="-25" dirty="0"/>
              <a:t>(2)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867" y="1844039"/>
            <a:ext cx="8092440" cy="34061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142" y="1323721"/>
            <a:ext cx="776449" cy="2044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4383" y="1298575"/>
            <a:ext cx="208531" cy="95300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Mpi</a:t>
            </a:r>
            <a:r>
              <a:rPr spc="-35" dirty="0"/>
              <a:t> </a:t>
            </a:r>
            <a:r>
              <a:rPr dirty="0"/>
              <a:t>derived</a:t>
            </a:r>
            <a:r>
              <a:rPr spc="-30" dirty="0"/>
              <a:t> </a:t>
            </a:r>
            <a:r>
              <a:rPr spc="-10" dirty="0"/>
              <a:t>datatypes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443" y="2350007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882" y="264660"/>
            <a:ext cx="10643412" cy="953135"/>
          </a:xfrm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Derived</a:t>
            </a:r>
            <a:r>
              <a:rPr spc="-70" dirty="0"/>
              <a:t>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60882" y="2979209"/>
            <a:ext cx="10377805" cy="25590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26670" indent="-381000">
              <a:lnSpc>
                <a:spcPct val="100000"/>
              </a:lnSpc>
              <a:spcBef>
                <a:spcPts val="95"/>
              </a:spcBef>
              <a:buSzPct val="85714"/>
              <a:buChar char="•"/>
              <a:tabLst>
                <a:tab pos="393700" algn="l"/>
              </a:tabLst>
            </a:pPr>
            <a:endParaRPr lang="en-US" sz="2000" dirty="0"/>
          </a:p>
          <a:p>
            <a:pPr marL="393700" marR="26670" indent="-381000">
              <a:lnSpc>
                <a:spcPct val="100000"/>
              </a:lnSpc>
              <a:spcBef>
                <a:spcPts val="95"/>
              </a:spcBef>
              <a:buSzPct val="85714"/>
              <a:buChar char="•"/>
              <a:tabLst>
                <a:tab pos="393700" algn="l"/>
              </a:tabLst>
            </a:pPr>
            <a:r>
              <a:rPr sz="2000" dirty="0"/>
              <a:t>Used</a:t>
            </a:r>
            <a:r>
              <a:rPr sz="2000" spc="-70" dirty="0"/>
              <a:t> </a:t>
            </a:r>
            <a:r>
              <a:rPr sz="2000" dirty="0"/>
              <a:t>to</a:t>
            </a:r>
            <a:r>
              <a:rPr sz="2000" spc="-65" dirty="0"/>
              <a:t> </a:t>
            </a:r>
            <a:r>
              <a:rPr sz="2000" dirty="0"/>
              <a:t>represent</a:t>
            </a:r>
            <a:r>
              <a:rPr sz="2000" spc="-60" dirty="0"/>
              <a:t> </a:t>
            </a:r>
            <a:r>
              <a:rPr sz="2000" dirty="0"/>
              <a:t>any</a:t>
            </a:r>
            <a:r>
              <a:rPr sz="2000" spc="-55" dirty="0"/>
              <a:t> </a:t>
            </a:r>
            <a:r>
              <a:rPr sz="2000" dirty="0"/>
              <a:t>collection</a:t>
            </a:r>
            <a:r>
              <a:rPr sz="2000" spc="-65" dirty="0"/>
              <a:t> </a:t>
            </a:r>
            <a:r>
              <a:rPr sz="2000" dirty="0"/>
              <a:t>of</a:t>
            </a:r>
            <a:r>
              <a:rPr sz="2000" spc="-70" dirty="0"/>
              <a:t> </a:t>
            </a:r>
            <a:r>
              <a:rPr sz="2000" dirty="0"/>
              <a:t>data</a:t>
            </a:r>
            <a:r>
              <a:rPr sz="2000" spc="-60" dirty="0"/>
              <a:t> </a:t>
            </a:r>
            <a:r>
              <a:rPr sz="2000" dirty="0"/>
              <a:t>items</a:t>
            </a:r>
            <a:r>
              <a:rPr sz="2000" spc="-65" dirty="0"/>
              <a:t> </a:t>
            </a:r>
            <a:r>
              <a:rPr sz="2000" dirty="0"/>
              <a:t>in</a:t>
            </a:r>
            <a:r>
              <a:rPr sz="2000" spc="-70" dirty="0"/>
              <a:t> </a:t>
            </a:r>
            <a:r>
              <a:rPr sz="2000" dirty="0"/>
              <a:t>memory</a:t>
            </a:r>
            <a:r>
              <a:rPr sz="2000" spc="-35" dirty="0"/>
              <a:t> </a:t>
            </a:r>
            <a:r>
              <a:rPr sz="2000" spc="-25" dirty="0"/>
              <a:t>by </a:t>
            </a:r>
            <a:r>
              <a:rPr sz="2000" dirty="0"/>
              <a:t>storing</a:t>
            </a:r>
            <a:r>
              <a:rPr sz="2000" spc="-70" dirty="0"/>
              <a:t> </a:t>
            </a:r>
            <a:r>
              <a:rPr sz="2000" dirty="0"/>
              <a:t>both</a:t>
            </a:r>
            <a:r>
              <a:rPr sz="2000" spc="-70" dirty="0"/>
              <a:t> </a:t>
            </a:r>
            <a:r>
              <a:rPr sz="2000" dirty="0"/>
              <a:t>the</a:t>
            </a:r>
            <a:r>
              <a:rPr sz="2000" spc="-60" dirty="0"/>
              <a:t> </a:t>
            </a:r>
            <a:r>
              <a:rPr sz="2000" dirty="0"/>
              <a:t>types</a:t>
            </a:r>
            <a:r>
              <a:rPr sz="2000" spc="-60" dirty="0"/>
              <a:t> </a:t>
            </a:r>
            <a:r>
              <a:rPr sz="2000" dirty="0"/>
              <a:t>of</a:t>
            </a:r>
            <a:r>
              <a:rPr sz="2000" spc="-65" dirty="0"/>
              <a:t> </a:t>
            </a:r>
            <a:r>
              <a:rPr sz="2000" dirty="0"/>
              <a:t>the</a:t>
            </a:r>
            <a:r>
              <a:rPr sz="2000" spc="-60" dirty="0"/>
              <a:t> </a:t>
            </a:r>
            <a:r>
              <a:rPr sz="2000" dirty="0"/>
              <a:t>items</a:t>
            </a:r>
            <a:r>
              <a:rPr sz="2000" spc="-65" dirty="0"/>
              <a:t> </a:t>
            </a:r>
            <a:r>
              <a:rPr sz="2000" dirty="0"/>
              <a:t>and</a:t>
            </a:r>
            <a:r>
              <a:rPr sz="2000" spc="-65" dirty="0"/>
              <a:t> </a:t>
            </a:r>
            <a:r>
              <a:rPr sz="2000" dirty="0"/>
              <a:t>their</a:t>
            </a:r>
            <a:r>
              <a:rPr sz="2000" spc="-60" dirty="0"/>
              <a:t> </a:t>
            </a:r>
            <a:r>
              <a:rPr sz="2000" dirty="0"/>
              <a:t>relative</a:t>
            </a:r>
            <a:r>
              <a:rPr sz="2000" spc="-60" dirty="0"/>
              <a:t> </a:t>
            </a:r>
            <a:r>
              <a:rPr sz="2000" dirty="0"/>
              <a:t>locations</a:t>
            </a:r>
            <a:r>
              <a:rPr sz="2000" spc="-75" dirty="0"/>
              <a:t> </a:t>
            </a:r>
            <a:r>
              <a:rPr sz="2000" spc="-25" dirty="0"/>
              <a:t>in </a:t>
            </a:r>
            <a:r>
              <a:rPr sz="2000" spc="-10" dirty="0"/>
              <a:t>memory.</a:t>
            </a:r>
          </a:p>
          <a:p>
            <a:pPr marL="393700" marR="461645" indent="-381000">
              <a:lnSpc>
                <a:spcPct val="100000"/>
              </a:lnSpc>
              <a:spcBef>
                <a:spcPts val="1010"/>
              </a:spcBef>
              <a:buSzPct val="85714"/>
              <a:buChar char="•"/>
              <a:tabLst>
                <a:tab pos="393700" algn="l"/>
              </a:tabLst>
            </a:pPr>
            <a:r>
              <a:rPr sz="2000" dirty="0"/>
              <a:t>The</a:t>
            </a:r>
            <a:r>
              <a:rPr sz="2000" spc="-40" dirty="0"/>
              <a:t> </a:t>
            </a:r>
            <a:r>
              <a:rPr sz="2000" dirty="0"/>
              <a:t>idea</a:t>
            </a:r>
            <a:r>
              <a:rPr sz="2000" spc="-45" dirty="0"/>
              <a:t> </a:t>
            </a:r>
            <a:r>
              <a:rPr sz="2000" dirty="0"/>
              <a:t>is</a:t>
            </a:r>
            <a:r>
              <a:rPr sz="2000" spc="-55" dirty="0"/>
              <a:t> </a:t>
            </a:r>
            <a:r>
              <a:rPr sz="2000" dirty="0"/>
              <a:t>that</a:t>
            </a:r>
            <a:r>
              <a:rPr sz="2000" spc="-55" dirty="0"/>
              <a:t> </a:t>
            </a:r>
            <a:r>
              <a:rPr sz="2000" dirty="0"/>
              <a:t>if</a:t>
            </a:r>
            <a:r>
              <a:rPr sz="2000" spc="-50" dirty="0"/>
              <a:t> </a:t>
            </a:r>
            <a:r>
              <a:rPr sz="2000" dirty="0"/>
              <a:t>a</a:t>
            </a:r>
            <a:r>
              <a:rPr sz="2000" spc="-55" dirty="0"/>
              <a:t> </a:t>
            </a:r>
            <a:r>
              <a:rPr sz="2000" dirty="0"/>
              <a:t>function</a:t>
            </a:r>
            <a:r>
              <a:rPr sz="2000" spc="-55" dirty="0"/>
              <a:t> </a:t>
            </a:r>
            <a:r>
              <a:rPr sz="2000" dirty="0"/>
              <a:t>that</a:t>
            </a:r>
            <a:r>
              <a:rPr sz="2000" spc="-55" dirty="0"/>
              <a:t> </a:t>
            </a:r>
            <a:r>
              <a:rPr sz="2000" dirty="0"/>
              <a:t>sends</a:t>
            </a:r>
            <a:r>
              <a:rPr sz="2000" spc="-45" dirty="0"/>
              <a:t> </a:t>
            </a:r>
            <a:r>
              <a:rPr sz="2000" dirty="0"/>
              <a:t>data</a:t>
            </a:r>
            <a:r>
              <a:rPr sz="2000" spc="-55" dirty="0"/>
              <a:t> </a:t>
            </a:r>
            <a:r>
              <a:rPr sz="2000" dirty="0"/>
              <a:t>knows</a:t>
            </a:r>
            <a:r>
              <a:rPr sz="2000" spc="-45" dirty="0"/>
              <a:t> </a:t>
            </a:r>
            <a:r>
              <a:rPr sz="2000" spc="-20" dirty="0"/>
              <a:t>this </a:t>
            </a:r>
            <a:r>
              <a:rPr sz="2000" dirty="0"/>
              <a:t>information</a:t>
            </a:r>
            <a:r>
              <a:rPr sz="2000" spc="-60" dirty="0"/>
              <a:t> </a:t>
            </a:r>
            <a:r>
              <a:rPr sz="2000" dirty="0"/>
              <a:t>about</a:t>
            </a:r>
            <a:r>
              <a:rPr sz="2000" spc="-65" dirty="0"/>
              <a:t> </a:t>
            </a:r>
            <a:r>
              <a:rPr sz="2000" dirty="0"/>
              <a:t>a</a:t>
            </a:r>
            <a:r>
              <a:rPr sz="2000" spc="-60" dirty="0"/>
              <a:t> </a:t>
            </a:r>
            <a:r>
              <a:rPr sz="2000" dirty="0"/>
              <a:t>collection</a:t>
            </a:r>
            <a:r>
              <a:rPr sz="2000" spc="-70" dirty="0"/>
              <a:t> </a:t>
            </a:r>
            <a:r>
              <a:rPr sz="2000" dirty="0"/>
              <a:t>of</a:t>
            </a:r>
            <a:r>
              <a:rPr sz="2000" spc="-65" dirty="0"/>
              <a:t> </a:t>
            </a:r>
            <a:r>
              <a:rPr sz="2000" dirty="0"/>
              <a:t>data</a:t>
            </a:r>
            <a:r>
              <a:rPr sz="2000" spc="-75" dirty="0"/>
              <a:t> </a:t>
            </a:r>
            <a:r>
              <a:rPr sz="2000" dirty="0"/>
              <a:t>items,</a:t>
            </a:r>
            <a:r>
              <a:rPr sz="2000" spc="-65" dirty="0"/>
              <a:t> </a:t>
            </a:r>
            <a:r>
              <a:rPr sz="2000" dirty="0"/>
              <a:t>it</a:t>
            </a:r>
            <a:r>
              <a:rPr sz="2000" spc="-65" dirty="0"/>
              <a:t> </a:t>
            </a:r>
            <a:r>
              <a:rPr sz="2000" dirty="0"/>
              <a:t>can</a:t>
            </a:r>
            <a:r>
              <a:rPr sz="2000" spc="-70" dirty="0"/>
              <a:t> </a:t>
            </a:r>
            <a:r>
              <a:rPr sz="2000" dirty="0"/>
              <a:t>collect</a:t>
            </a:r>
            <a:r>
              <a:rPr sz="2000" spc="-65" dirty="0"/>
              <a:t> </a:t>
            </a:r>
            <a:r>
              <a:rPr sz="2000" spc="-25" dirty="0"/>
              <a:t>the </a:t>
            </a:r>
            <a:r>
              <a:rPr sz="2000" dirty="0"/>
              <a:t>items</a:t>
            </a:r>
            <a:r>
              <a:rPr sz="2000" spc="-70" dirty="0"/>
              <a:t> </a:t>
            </a:r>
            <a:r>
              <a:rPr sz="2000" dirty="0"/>
              <a:t>from</a:t>
            </a:r>
            <a:r>
              <a:rPr sz="2000" spc="-70" dirty="0"/>
              <a:t> </a:t>
            </a:r>
            <a:r>
              <a:rPr sz="2000" dirty="0"/>
              <a:t>memory</a:t>
            </a:r>
            <a:r>
              <a:rPr sz="2000" spc="-35" dirty="0"/>
              <a:t> </a:t>
            </a:r>
            <a:r>
              <a:rPr sz="2000" dirty="0"/>
              <a:t>before</a:t>
            </a:r>
            <a:r>
              <a:rPr sz="2000" spc="-70" dirty="0"/>
              <a:t> </a:t>
            </a:r>
            <a:r>
              <a:rPr sz="2000" dirty="0"/>
              <a:t>they</a:t>
            </a:r>
            <a:r>
              <a:rPr sz="2000" spc="-70" dirty="0"/>
              <a:t> </a:t>
            </a:r>
            <a:r>
              <a:rPr sz="2000" dirty="0"/>
              <a:t>are</a:t>
            </a:r>
            <a:r>
              <a:rPr sz="2000" spc="-60" dirty="0"/>
              <a:t> </a:t>
            </a:r>
            <a:r>
              <a:rPr sz="2000" spc="-10" dirty="0"/>
              <a:t>sent.</a:t>
            </a:r>
          </a:p>
          <a:p>
            <a:pPr marL="393700" marR="5080" indent="-381000">
              <a:lnSpc>
                <a:spcPct val="100000"/>
              </a:lnSpc>
              <a:spcBef>
                <a:spcPts val="994"/>
              </a:spcBef>
              <a:buSzPct val="85714"/>
              <a:buChar char="•"/>
              <a:tabLst>
                <a:tab pos="393700" algn="l"/>
              </a:tabLst>
            </a:pPr>
            <a:r>
              <a:rPr sz="2000" dirty="0"/>
              <a:t>Similarly,</a:t>
            </a:r>
            <a:r>
              <a:rPr sz="2000" spc="-75" dirty="0"/>
              <a:t> </a:t>
            </a:r>
            <a:r>
              <a:rPr sz="2000" dirty="0"/>
              <a:t>a</a:t>
            </a:r>
            <a:r>
              <a:rPr sz="2000" spc="-65" dirty="0"/>
              <a:t> </a:t>
            </a:r>
            <a:r>
              <a:rPr sz="2000" dirty="0"/>
              <a:t>function</a:t>
            </a:r>
            <a:r>
              <a:rPr sz="2000" spc="-70" dirty="0"/>
              <a:t> </a:t>
            </a:r>
            <a:r>
              <a:rPr sz="2000" dirty="0"/>
              <a:t>that</a:t>
            </a:r>
            <a:r>
              <a:rPr sz="2000" spc="-75" dirty="0"/>
              <a:t> </a:t>
            </a:r>
            <a:r>
              <a:rPr sz="2000" dirty="0"/>
              <a:t>receives</a:t>
            </a:r>
            <a:r>
              <a:rPr sz="2000" spc="-70" dirty="0"/>
              <a:t> </a:t>
            </a:r>
            <a:r>
              <a:rPr sz="2000" dirty="0"/>
              <a:t>data</a:t>
            </a:r>
            <a:r>
              <a:rPr sz="2000" spc="-75" dirty="0"/>
              <a:t> </a:t>
            </a:r>
            <a:r>
              <a:rPr sz="2000" dirty="0"/>
              <a:t>can</a:t>
            </a:r>
            <a:r>
              <a:rPr sz="2000" spc="-65" dirty="0"/>
              <a:t> </a:t>
            </a:r>
            <a:r>
              <a:rPr sz="2000" dirty="0"/>
              <a:t>distribute</a:t>
            </a:r>
            <a:r>
              <a:rPr sz="2000" spc="-65" dirty="0"/>
              <a:t> </a:t>
            </a:r>
            <a:r>
              <a:rPr sz="2000" dirty="0"/>
              <a:t>the</a:t>
            </a:r>
            <a:r>
              <a:rPr sz="2000" spc="-60" dirty="0"/>
              <a:t> </a:t>
            </a:r>
            <a:r>
              <a:rPr sz="2000" spc="-10" dirty="0"/>
              <a:t>items </a:t>
            </a:r>
            <a:r>
              <a:rPr sz="2000" dirty="0"/>
              <a:t>into</a:t>
            </a:r>
            <a:r>
              <a:rPr sz="2000" spc="-75" dirty="0"/>
              <a:t> </a:t>
            </a:r>
            <a:r>
              <a:rPr sz="2000" dirty="0"/>
              <a:t>their</a:t>
            </a:r>
            <a:r>
              <a:rPr sz="2000" spc="-80" dirty="0"/>
              <a:t> </a:t>
            </a:r>
            <a:r>
              <a:rPr sz="2000" dirty="0"/>
              <a:t>correct</a:t>
            </a:r>
            <a:r>
              <a:rPr sz="2000" spc="-80" dirty="0"/>
              <a:t> </a:t>
            </a:r>
            <a:r>
              <a:rPr sz="2000" dirty="0"/>
              <a:t>destinations</a:t>
            </a:r>
            <a:r>
              <a:rPr sz="2000" spc="-85" dirty="0"/>
              <a:t> </a:t>
            </a:r>
            <a:r>
              <a:rPr sz="2000" dirty="0"/>
              <a:t>in</a:t>
            </a:r>
            <a:r>
              <a:rPr sz="2000" spc="-80" dirty="0"/>
              <a:t> </a:t>
            </a:r>
            <a:r>
              <a:rPr sz="2000" dirty="0"/>
              <a:t>memory</a:t>
            </a:r>
            <a:r>
              <a:rPr sz="2000" spc="-65" dirty="0"/>
              <a:t> </a:t>
            </a:r>
            <a:r>
              <a:rPr sz="2000" dirty="0"/>
              <a:t>when</a:t>
            </a:r>
            <a:r>
              <a:rPr sz="2000" spc="-55" dirty="0"/>
              <a:t> </a:t>
            </a:r>
            <a:r>
              <a:rPr sz="2000" dirty="0"/>
              <a:t>they’re</a:t>
            </a:r>
            <a:r>
              <a:rPr sz="2000" spc="-75" dirty="0"/>
              <a:t> </a:t>
            </a:r>
            <a:r>
              <a:rPr sz="2000" spc="-10" dirty="0"/>
              <a:t>received</a:t>
            </a:r>
            <a:r>
              <a:rPr spc="-10" dirty="0"/>
              <a:t>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0328" y="1701164"/>
            <a:ext cx="3544570" cy="14198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72877F4-E414-D48B-2EC8-200AC5C33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82" y="1199383"/>
            <a:ext cx="10488118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sending and receiving messages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 (Message Passing Interface)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we usually use basic datatypes 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MPI_FLOAT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But what if we want to send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structures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like 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C? This is where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 MPI datatypes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come into play.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9765-71DD-C48C-92F9-694DD884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4405C-4A82-30AF-3907-E232017BF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9D66A-B634-918C-DB14-40C05EA8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3130"/>
            <a:ext cx="7872202" cy="54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3527-701D-8C92-E47E-FF8A4C40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1107996"/>
          </a:xfrm>
        </p:spPr>
        <p:txBody>
          <a:bodyPr/>
          <a:lstStyle/>
          <a:p>
            <a:r>
              <a:rPr lang="en-IN" b="1" dirty="0"/>
              <a:t>Message Passing with MPI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CD6B4-6F5F-B46F-DB96-8881C8E9FCDD}"/>
              </a:ext>
            </a:extLst>
          </p:cNvPr>
          <p:cNvSpPr txBox="1"/>
          <p:nvPr/>
        </p:nvSpPr>
        <p:spPr>
          <a:xfrm>
            <a:off x="914400" y="1371600"/>
            <a:ext cx="9753600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What is MPI?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MPI (Message-Passing Interface)</a:t>
            </a:r>
            <a:r>
              <a:rPr lang="en-IN" sz="2000" dirty="0">
                <a:latin typeface="+mj-lt"/>
              </a:rPr>
              <a:t> is a </a:t>
            </a:r>
            <a:r>
              <a:rPr lang="en-IN" sz="2000" b="1" dirty="0">
                <a:latin typeface="+mj-lt"/>
              </a:rPr>
              <a:t>standardized library</a:t>
            </a:r>
            <a:r>
              <a:rPr lang="en-IN" sz="2000" dirty="0">
                <a:latin typeface="+mj-lt"/>
              </a:rPr>
              <a:t> for message-passing in distributed-memory systems. It is not a new programming language but a collection of functions that can be used in </a:t>
            </a:r>
            <a:r>
              <a:rPr lang="en-IN" sz="2000" b="1" dirty="0">
                <a:latin typeface="+mj-lt"/>
              </a:rPr>
              <a:t>C and Fortran</a:t>
            </a:r>
            <a:r>
              <a:rPr lang="en-IN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+mj-lt"/>
              </a:rPr>
              <a:t> Key Features of MPI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Allows inter-process communication</a:t>
            </a:r>
            <a:r>
              <a:rPr lang="en-IN" sz="2000" dirty="0">
                <a:latin typeface="+mj-lt"/>
              </a:rPr>
              <a:t> in distributed-memory systems.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Scalable</a:t>
            </a:r>
            <a:r>
              <a:rPr lang="en-IN" sz="2000" dirty="0">
                <a:latin typeface="+mj-lt"/>
              </a:rPr>
              <a:t> for running on hundreds or thousands of processes.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Portable</a:t>
            </a:r>
            <a:r>
              <a:rPr lang="en-IN" sz="2000" dirty="0">
                <a:latin typeface="+mj-lt"/>
              </a:rPr>
              <a:t> and works across different HPC (High-Performance Computing) clusters.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+mj-lt"/>
              </a:rPr>
              <a:t>Supports synchronous (blocking) and asynchronous (non-blocking) communication.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645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Derived</a:t>
            </a:r>
            <a:r>
              <a:rPr spc="-70" dirty="0"/>
              <a:t> </a:t>
            </a:r>
            <a:r>
              <a:rPr spc="-10" dirty="0"/>
              <a:t>datatypes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1796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Formally,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consists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basic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types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together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a </a:t>
            </a:r>
            <a:r>
              <a:rPr sz="2400" dirty="0">
                <a:latin typeface="Arial MT"/>
                <a:cs typeface="Arial MT"/>
              </a:rPr>
              <a:t>displacement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types.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5C4AA27-26D0-FCDD-9F18-570BD2323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590800"/>
            <a:ext cx="67056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Creating an MPI Derived Datatype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properly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send and 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Pair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struct, we define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MPI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Define the 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struct Pair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 first; // 4 bytes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char second;</a:t>
            </a:r>
            <a:r>
              <a:rPr lang="en-US" altLang="en-US" sz="1600" dirty="0">
                <a:solidFill>
                  <a:schemeClr val="tx1"/>
                </a:solidFill>
                <a:latin typeface="Arial Unicode MS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// 1 byte (might have padding)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};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MPI_Type</a:t>
            </a:r>
            <a:r>
              <a:rPr spc="-35" dirty="0"/>
              <a:t> </a:t>
            </a:r>
            <a:r>
              <a:rPr spc="-10" dirty="0"/>
              <a:t>create_struct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99663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Builds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derived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datatype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consists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individual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elements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have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basic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types.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49AD2-F3F7-A618-CAA9-26005962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05000"/>
            <a:ext cx="5258534" cy="449642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7E5E-D6CB-340D-52AC-08FC4FBDA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28CDA-CF92-03D2-7491-18811C4FE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3D531-7D73-6FFD-F0B4-CB88DB6BB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17" y="512556"/>
            <a:ext cx="6758356" cy="5832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3271F-F0F4-11D9-9500-FD9E7265F25F}"/>
              </a:ext>
            </a:extLst>
          </p:cNvPr>
          <p:cNvSpPr txBox="1"/>
          <p:nvPr/>
        </p:nvSpPr>
        <p:spPr>
          <a:xfrm>
            <a:off x="9677400" y="342900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Received: 42, A</a:t>
            </a:r>
          </a:p>
        </p:txBody>
      </p:sp>
    </p:spTree>
    <p:extLst>
      <p:ext uri="{BB962C8B-B14F-4D97-AF65-F5344CB8AC3E}">
        <p14:creationId xmlns:p14="http://schemas.microsoft.com/office/powerpoint/2010/main" val="3117569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133857"/>
            <a:ext cx="10643412" cy="754566"/>
          </a:xfrm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How This Works</a:t>
            </a:r>
            <a:endParaRPr spc="-1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6235" y="2589529"/>
            <a:ext cx="1197178" cy="14097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D9B0D2F-AC34-0C88-CE9F-5D4261DB3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293" y="1274754"/>
            <a:ext cx="8598307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MPI_Get_address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used to find memory locations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first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second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MPI_Type_create_struct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creates the derived datatype based on: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Number of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each field (block lengths).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 displacements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handle padding.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 base types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MPI_CHAR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MPI_Send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/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MPI_Recv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now work with the custom datatype.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Performance</a:t>
            </a:r>
            <a:r>
              <a:rPr spc="-55" dirty="0"/>
              <a:t> </a:t>
            </a:r>
            <a:r>
              <a:rPr spc="-10" dirty="0"/>
              <a:t>evaluation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2071" y="1053083"/>
            <a:ext cx="3095244" cy="3095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F8035-DF44-3D3C-52DD-61891BF4E6C6}"/>
              </a:ext>
            </a:extLst>
          </p:cNvPr>
          <p:cNvSpPr txBox="1"/>
          <p:nvPr/>
        </p:nvSpPr>
        <p:spPr>
          <a:xfrm>
            <a:off x="1905000" y="5042569"/>
            <a:ext cx="8688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https://github.com/sachugowda/pds-bits/blob/main/CS4/06_performance.md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Elapsed</a:t>
            </a:r>
            <a:r>
              <a:rPr spc="-20" dirty="0"/>
              <a:t> </a:t>
            </a:r>
            <a:r>
              <a:rPr dirty="0"/>
              <a:t>parallel</a:t>
            </a:r>
            <a:r>
              <a:rPr spc="-20" dirty="0"/>
              <a:t> 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268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Returns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seconds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elapsed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since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spc="-10" dirty="0">
                <a:latin typeface="Arial MT"/>
                <a:cs typeface="Arial MT"/>
              </a:rPr>
              <a:t>past.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3080" y="2564927"/>
            <a:ext cx="3098311" cy="2094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55976" y="3212592"/>
            <a:ext cx="6624955" cy="2392680"/>
            <a:chOff x="2855976" y="3212592"/>
            <a:chExt cx="6624955" cy="23926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976" y="3212592"/>
              <a:ext cx="6624828" cy="23926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95064" y="4077843"/>
              <a:ext cx="6985" cy="7620"/>
            </a:xfrm>
            <a:custGeom>
              <a:avLst/>
              <a:gdLst/>
              <a:ahLst/>
              <a:cxnLst/>
              <a:rect l="l" t="t" r="r" b="b"/>
              <a:pathLst>
                <a:path w="6985" h="7620">
                  <a:moveTo>
                    <a:pt x="5080" y="0"/>
                  </a:moveTo>
                  <a:lnTo>
                    <a:pt x="1397" y="0"/>
                  </a:lnTo>
                  <a:lnTo>
                    <a:pt x="0" y="1396"/>
                  </a:lnTo>
                  <a:lnTo>
                    <a:pt x="0" y="5714"/>
                  </a:lnTo>
                  <a:lnTo>
                    <a:pt x="1397" y="7111"/>
                  </a:lnTo>
                  <a:lnTo>
                    <a:pt x="5080" y="7111"/>
                  </a:lnTo>
                  <a:lnTo>
                    <a:pt x="6476" y="5714"/>
                  </a:lnTo>
                  <a:lnTo>
                    <a:pt x="6476" y="3936"/>
                  </a:lnTo>
                  <a:lnTo>
                    <a:pt x="6476" y="1396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0639" y="3428746"/>
              <a:ext cx="402644" cy="6940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422265" y="2392298"/>
            <a:ext cx="3122930" cy="330200"/>
          </a:xfrm>
          <a:custGeom>
            <a:avLst/>
            <a:gdLst/>
            <a:ahLst/>
            <a:cxnLst/>
            <a:rect l="l" t="t" r="r" b="b"/>
            <a:pathLst>
              <a:path w="3122929" h="330200">
                <a:moveTo>
                  <a:pt x="2180209" y="227837"/>
                </a:moveTo>
                <a:lnTo>
                  <a:pt x="2177541" y="230124"/>
                </a:lnTo>
                <a:lnTo>
                  <a:pt x="2101798" y="294048"/>
                </a:lnTo>
                <a:lnTo>
                  <a:pt x="2101966" y="294048"/>
                </a:lnTo>
                <a:lnTo>
                  <a:pt x="2194687" y="328549"/>
                </a:lnTo>
                <a:lnTo>
                  <a:pt x="2197989" y="329691"/>
                </a:lnTo>
                <a:lnTo>
                  <a:pt x="2201671" y="328040"/>
                </a:lnTo>
                <a:lnTo>
                  <a:pt x="2202815" y="324738"/>
                </a:lnTo>
                <a:lnTo>
                  <a:pt x="2204085" y="321437"/>
                </a:lnTo>
                <a:lnTo>
                  <a:pt x="2202434" y="317753"/>
                </a:lnTo>
                <a:lnTo>
                  <a:pt x="2199132" y="316611"/>
                </a:lnTo>
                <a:lnTo>
                  <a:pt x="2149252" y="298068"/>
                </a:lnTo>
                <a:lnTo>
                  <a:pt x="2115312" y="298068"/>
                </a:lnTo>
                <a:lnTo>
                  <a:pt x="2113197" y="285876"/>
                </a:lnTo>
                <a:lnTo>
                  <a:pt x="2113153" y="285623"/>
                </a:lnTo>
                <a:lnTo>
                  <a:pt x="2136208" y="281584"/>
                </a:lnTo>
                <a:lnTo>
                  <a:pt x="2185669" y="239775"/>
                </a:lnTo>
                <a:lnTo>
                  <a:pt x="2188337" y="237616"/>
                </a:lnTo>
                <a:lnTo>
                  <a:pt x="2188717" y="233552"/>
                </a:lnTo>
                <a:lnTo>
                  <a:pt x="2184145" y="228218"/>
                </a:lnTo>
                <a:lnTo>
                  <a:pt x="2180209" y="227837"/>
                </a:lnTo>
                <a:close/>
              </a:path>
              <a:path w="3122929" h="330200">
                <a:moveTo>
                  <a:pt x="2136208" y="281584"/>
                </a:moveTo>
                <a:lnTo>
                  <a:pt x="2113153" y="285623"/>
                </a:lnTo>
                <a:lnTo>
                  <a:pt x="2115312" y="298068"/>
                </a:lnTo>
                <a:lnTo>
                  <a:pt x="2123347" y="296672"/>
                </a:lnTo>
                <a:lnTo>
                  <a:pt x="2118360" y="296672"/>
                </a:lnTo>
                <a:lnTo>
                  <a:pt x="2116455" y="285876"/>
                </a:lnTo>
                <a:lnTo>
                  <a:pt x="2131130" y="285876"/>
                </a:lnTo>
                <a:lnTo>
                  <a:pt x="2136208" y="281584"/>
                </a:lnTo>
                <a:close/>
              </a:path>
              <a:path w="3122929" h="330200">
                <a:moveTo>
                  <a:pt x="2138436" y="294048"/>
                </a:moveTo>
                <a:lnTo>
                  <a:pt x="2115312" y="298068"/>
                </a:lnTo>
                <a:lnTo>
                  <a:pt x="2149252" y="298068"/>
                </a:lnTo>
                <a:lnTo>
                  <a:pt x="2138436" y="294048"/>
                </a:lnTo>
                <a:close/>
              </a:path>
              <a:path w="3122929" h="330200">
                <a:moveTo>
                  <a:pt x="2116455" y="285876"/>
                </a:moveTo>
                <a:lnTo>
                  <a:pt x="2118360" y="296672"/>
                </a:lnTo>
                <a:lnTo>
                  <a:pt x="2126648" y="289666"/>
                </a:lnTo>
                <a:lnTo>
                  <a:pt x="2116455" y="285876"/>
                </a:lnTo>
                <a:close/>
              </a:path>
              <a:path w="3122929" h="330200">
                <a:moveTo>
                  <a:pt x="2126648" y="289666"/>
                </a:moveTo>
                <a:lnTo>
                  <a:pt x="2118360" y="296672"/>
                </a:lnTo>
                <a:lnTo>
                  <a:pt x="2123347" y="296672"/>
                </a:lnTo>
                <a:lnTo>
                  <a:pt x="2138436" y="294048"/>
                </a:lnTo>
                <a:lnTo>
                  <a:pt x="2126648" y="289666"/>
                </a:lnTo>
                <a:close/>
              </a:path>
              <a:path w="3122929" h="330200">
                <a:moveTo>
                  <a:pt x="3121533" y="68961"/>
                </a:moveTo>
                <a:lnTo>
                  <a:pt x="3106140" y="68961"/>
                </a:lnTo>
                <a:lnTo>
                  <a:pt x="3101975" y="72262"/>
                </a:lnTo>
                <a:lnTo>
                  <a:pt x="3097149" y="75437"/>
                </a:lnTo>
                <a:lnTo>
                  <a:pt x="3045587" y="97281"/>
                </a:lnTo>
                <a:lnTo>
                  <a:pt x="3006979" y="109347"/>
                </a:lnTo>
                <a:lnTo>
                  <a:pt x="2943733" y="126237"/>
                </a:lnTo>
                <a:lnTo>
                  <a:pt x="2888488" y="139446"/>
                </a:lnTo>
                <a:lnTo>
                  <a:pt x="2783078" y="162433"/>
                </a:lnTo>
                <a:lnTo>
                  <a:pt x="2612390" y="196214"/>
                </a:lnTo>
                <a:lnTo>
                  <a:pt x="2136208" y="281584"/>
                </a:lnTo>
                <a:lnTo>
                  <a:pt x="2126648" y="289666"/>
                </a:lnTo>
                <a:lnTo>
                  <a:pt x="2614803" y="208661"/>
                </a:lnTo>
                <a:lnTo>
                  <a:pt x="2762758" y="179577"/>
                </a:lnTo>
                <a:lnTo>
                  <a:pt x="2851023" y="160909"/>
                </a:lnTo>
                <a:lnTo>
                  <a:pt x="2929128" y="143001"/>
                </a:lnTo>
                <a:lnTo>
                  <a:pt x="2980436" y="129921"/>
                </a:lnTo>
                <a:lnTo>
                  <a:pt x="3024505" y="117348"/>
                </a:lnTo>
                <a:lnTo>
                  <a:pt x="3061081" y="105283"/>
                </a:lnTo>
                <a:lnTo>
                  <a:pt x="3097276" y="89915"/>
                </a:lnTo>
                <a:lnTo>
                  <a:pt x="3118231" y="74422"/>
                </a:lnTo>
                <a:lnTo>
                  <a:pt x="3118485" y="74167"/>
                </a:lnTo>
                <a:lnTo>
                  <a:pt x="3120770" y="70612"/>
                </a:lnTo>
                <a:lnTo>
                  <a:pt x="3121152" y="70103"/>
                </a:lnTo>
                <a:lnTo>
                  <a:pt x="3121406" y="69468"/>
                </a:lnTo>
                <a:lnTo>
                  <a:pt x="3121533" y="68961"/>
                </a:lnTo>
                <a:close/>
              </a:path>
              <a:path w="3122929" h="330200">
                <a:moveTo>
                  <a:pt x="2131130" y="285876"/>
                </a:moveTo>
                <a:lnTo>
                  <a:pt x="2116455" y="285876"/>
                </a:lnTo>
                <a:lnTo>
                  <a:pt x="2126648" y="289666"/>
                </a:lnTo>
                <a:lnTo>
                  <a:pt x="2131130" y="285876"/>
                </a:lnTo>
                <a:close/>
              </a:path>
              <a:path w="3122929" h="330200">
                <a:moveTo>
                  <a:pt x="3109613" y="64518"/>
                </a:moveTo>
                <a:lnTo>
                  <a:pt x="3108883" y="65659"/>
                </a:lnTo>
                <a:lnTo>
                  <a:pt x="3108706" y="66039"/>
                </a:lnTo>
                <a:lnTo>
                  <a:pt x="3108492" y="66270"/>
                </a:lnTo>
                <a:lnTo>
                  <a:pt x="3108070" y="66928"/>
                </a:lnTo>
                <a:lnTo>
                  <a:pt x="3107882" y="66928"/>
                </a:lnTo>
                <a:lnTo>
                  <a:pt x="3105531" y="69468"/>
                </a:lnTo>
                <a:lnTo>
                  <a:pt x="3106133" y="68961"/>
                </a:lnTo>
                <a:lnTo>
                  <a:pt x="3121533" y="68961"/>
                </a:lnTo>
                <a:lnTo>
                  <a:pt x="3122158" y="66928"/>
                </a:lnTo>
                <a:lnTo>
                  <a:pt x="3108070" y="66928"/>
                </a:lnTo>
                <a:lnTo>
                  <a:pt x="3108541" y="66270"/>
                </a:lnTo>
                <a:lnTo>
                  <a:pt x="3122360" y="66270"/>
                </a:lnTo>
                <a:lnTo>
                  <a:pt x="3122431" y="66039"/>
                </a:lnTo>
                <a:lnTo>
                  <a:pt x="3122549" y="65404"/>
                </a:lnTo>
                <a:lnTo>
                  <a:pt x="3109341" y="65404"/>
                </a:lnTo>
                <a:lnTo>
                  <a:pt x="3109613" y="64518"/>
                </a:lnTo>
                <a:close/>
              </a:path>
              <a:path w="3122929" h="330200">
                <a:moveTo>
                  <a:pt x="3110028" y="63373"/>
                </a:moveTo>
                <a:lnTo>
                  <a:pt x="3109846" y="63760"/>
                </a:lnTo>
                <a:lnTo>
                  <a:pt x="3109341" y="65404"/>
                </a:lnTo>
                <a:lnTo>
                  <a:pt x="3109911" y="64262"/>
                </a:lnTo>
                <a:lnTo>
                  <a:pt x="3110044" y="63933"/>
                </a:lnTo>
                <a:lnTo>
                  <a:pt x="3110161" y="63760"/>
                </a:lnTo>
                <a:lnTo>
                  <a:pt x="3110028" y="63373"/>
                </a:lnTo>
                <a:close/>
              </a:path>
              <a:path w="3122929" h="330200">
                <a:moveTo>
                  <a:pt x="3122549" y="62102"/>
                </a:moveTo>
                <a:lnTo>
                  <a:pt x="3110357" y="62102"/>
                </a:lnTo>
                <a:lnTo>
                  <a:pt x="3110357" y="63373"/>
                </a:lnTo>
                <a:lnTo>
                  <a:pt x="3110207" y="63373"/>
                </a:lnTo>
                <a:lnTo>
                  <a:pt x="3110103" y="64262"/>
                </a:lnTo>
                <a:lnTo>
                  <a:pt x="3109911" y="64262"/>
                </a:lnTo>
                <a:lnTo>
                  <a:pt x="3109341" y="65404"/>
                </a:lnTo>
                <a:lnTo>
                  <a:pt x="3122549" y="65404"/>
                </a:lnTo>
                <a:lnTo>
                  <a:pt x="3122549" y="64262"/>
                </a:lnTo>
                <a:lnTo>
                  <a:pt x="3110103" y="64262"/>
                </a:lnTo>
                <a:lnTo>
                  <a:pt x="3110141" y="63933"/>
                </a:lnTo>
                <a:lnTo>
                  <a:pt x="3122549" y="63933"/>
                </a:lnTo>
                <a:lnTo>
                  <a:pt x="3122549" y="63373"/>
                </a:lnTo>
                <a:lnTo>
                  <a:pt x="3110357" y="63373"/>
                </a:lnTo>
                <a:lnTo>
                  <a:pt x="3110319" y="63212"/>
                </a:lnTo>
                <a:lnTo>
                  <a:pt x="3122549" y="63212"/>
                </a:lnTo>
                <a:lnTo>
                  <a:pt x="3122549" y="62102"/>
                </a:lnTo>
                <a:close/>
              </a:path>
              <a:path w="3122929" h="330200">
                <a:moveTo>
                  <a:pt x="3110057" y="62653"/>
                </a:moveTo>
                <a:lnTo>
                  <a:pt x="3110061" y="63760"/>
                </a:lnTo>
                <a:lnTo>
                  <a:pt x="3110207" y="63373"/>
                </a:lnTo>
                <a:lnTo>
                  <a:pt x="3110257" y="62949"/>
                </a:lnTo>
                <a:lnTo>
                  <a:pt x="3110057" y="62653"/>
                </a:lnTo>
                <a:close/>
              </a:path>
              <a:path w="3122929" h="330200">
                <a:moveTo>
                  <a:pt x="3109998" y="61849"/>
                </a:moveTo>
                <a:lnTo>
                  <a:pt x="3110057" y="62653"/>
                </a:lnTo>
                <a:lnTo>
                  <a:pt x="3110180" y="62949"/>
                </a:lnTo>
                <a:lnTo>
                  <a:pt x="3110058" y="62102"/>
                </a:lnTo>
                <a:lnTo>
                  <a:pt x="3109998" y="61849"/>
                </a:lnTo>
                <a:close/>
              </a:path>
              <a:path w="3122929" h="330200">
                <a:moveTo>
                  <a:pt x="3110292" y="62653"/>
                </a:moveTo>
                <a:lnTo>
                  <a:pt x="3110096" y="62949"/>
                </a:lnTo>
                <a:lnTo>
                  <a:pt x="3110257" y="62949"/>
                </a:lnTo>
                <a:lnTo>
                  <a:pt x="3110292" y="62653"/>
                </a:lnTo>
                <a:close/>
              </a:path>
              <a:path w="3122929" h="330200">
                <a:moveTo>
                  <a:pt x="3122549" y="61213"/>
                </a:moveTo>
                <a:lnTo>
                  <a:pt x="3109849" y="61213"/>
                </a:lnTo>
                <a:lnTo>
                  <a:pt x="3109959" y="61684"/>
                </a:lnTo>
                <a:lnTo>
                  <a:pt x="3109998" y="61849"/>
                </a:lnTo>
                <a:lnTo>
                  <a:pt x="3110125" y="62388"/>
                </a:lnTo>
                <a:lnTo>
                  <a:pt x="3110187" y="62653"/>
                </a:lnTo>
                <a:lnTo>
                  <a:pt x="3110269" y="62388"/>
                </a:lnTo>
                <a:lnTo>
                  <a:pt x="3110357" y="62102"/>
                </a:lnTo>
                <a:lnTo>
                  <a:pt x="3122549" y="62102"/>
                </a:lnTo>
                <a:lnTo>
                  <a:pt x="3122549" y="61213"/>
                </a:lnTo>
                <a:close/>
              </a:path>
              <a:path w="3122929" h="330200">
                <a:moveTo>
                  <a:pt x="3109550" y="61213"/>
                </a:moveTo>
                <a:lnTo>
                  <a:pt x="3109653" y="61684"/>
                </a:lnTo>
                <a:lnTo>
                  <a:pt x="3109721" y="61849"/>
                </a:lnTo>
                <a:lnTo>
                  <a:pt x="3109827" y="62102"/>
                </a:lnTo>
                <a:lnTo>
                  <a:pt x="3109888" y="61684"/>
                </a:lnTo>
                <a:lnTo>
                  <a:pt x="3109550" y="61213"/>
                </a:lnTo>
                <a:close/>
              </a:path>
              <a:path w="3122929" h="330200">
                <a:moveTo>
                  <a:pt x="3109087" y="60325"/>
                </a:moveTo>
                <a:lnTo>
                  <a:pt x="3109371" y="61007"/>
                </a:lnTo>
                <a:lnTo>
                  <a:pt x="3109959" y="61684"/>
                </a:lnTo>
                <a:lnTo>
                  <a:pt x="3109679" y="61213"/>
                </a:lnTo>
                <a:lnTo>
                  <a:pt x="3109087" y="60325"/>
                </a:lnTo>
                <a:close/>
              </a:path>
              <a:path w="3122929" h="330200">
                <a:moveTo>
                  <a:pt x="3122549" y="60325"/>
                </a:moveTo>
                <a:lnTo>
                  <a:pt x="3109087" y="60325"/>
                </a:lnTo>
                <a:lnTo>
                  <a:pt x="3109993" y="61684"/>
                </a:lnTo>
                <a:lnTo>
                  <a:pt x="3109849" y="61213"/>
                </a:lnTo>
                <a:lnTo>
                  <a:pt x="3122549" y="61213"/>
                </a:lnTo>
                <a:lnTo>
                  <a:pt x="3122549" y="60325"/>
                </a:lnTo>
                <a:close/>
              </a:path>
              <a:path w="3122929" h="330200">
                <a:moveTo>
                  <a:pt x="3122294" y="58927"/>
                </a:moveTo>
                <a:lnTo>
                  <a:pt x="3107563" y="58927"/>
                </a:lnTo>
                <a:lnTo>
                  <a:pt x="3109371" y="61007"/>
                </a:lnTo>
                <a:lnTo>
                  <a:pt x="3109087" y="60325"/>
                </a:lnTo>
                <a:lnTo>
                  <a:pt x="3122549" y="60325"/>
                </a:lnTo>
                <a:lnTo>
                  <a:pt x="3122464" y="59435"/>
                </a:lnTo>
                <a:lnTo>
                  <a:pt x="3122294" y="58927"/>
                </a:lnTo>
                <a:close/>
              </a:path>
              <a:path w="3122929" h="330200">
                <a:moveTo>
                  <a:pt x="3121458" y="56768"/>
                </a:moveTo>
                <a:lnTo>
                  <a:pt x="3104641" y="56768"/>
                </a:lnTo>
                <a:lnTo>
                  <a:pt x="3108004" y="59435"/>
                </a:lnTo>
                <a:lnTo>
                  <a:pt x="3107563" y="58927"/>
                </a:lnTo>
                <a:lnTo>
                  <a:pt x="3122294" y="58927"/>
                </a:lnTo>
                <a:lnTo>
                  <a:pt x="3122041" y="58165"/>
                </a:lnTo>
                <a:lnTo>
                  <a:pt x="3121458" y="56768"/>
                </a:lnTo>
                <a:close/>
              </a:path>
              <a:path w="3122929" h="330200">
                <a:moveTo>
                  <a:pt x="2885976" y="12700"/>
                </a:moveTo>
                <a:lnTo>
                  <a:pt x="2288624" y="12700"/>
                </a:lnTo>
                <a:lnTo>
                  <a:pt x="2375746" y="13080"/>
                </a:lnTo>
                <a:lnTo>
                  <a:pt x="2520732" y="14477"/>
                </a:lnTo>
                <a:lnTo>
                  <a:pt x="2518806" y="14477"/>
                </a:lnTo>
                <a:lnTo>
                  <a:pt x="2721991" y="18541"/>
                </a:lnTo>
                <a:lnTo>
                  <a:pt x="2840609" y="22987"/>
                </a:lnTo>
                <a:lnTo>
                  <a:pt x="2892425" y="25780"/>
                </a:lnTo>
                <a:lnTo>
                  <a:pt x="2939034" y="28828"/>
                </a:lnTo>
                <a:lnTo>
                  <a:pt x="2981651" y="32512"/>
                </a:lnTo>
                <a:lnTo>
                  <a:pt x="2981408" y="32512"/>
                </a:lnTo>
                <a:lnTo>
                  <a:pt x="3015741" y="36067"/>
                </a:lnTo>
                <a:lnTo>
                  <a:pt x="3058160" y="42545"/>
                </a:lnTo>
                <a:lnTo>
                  <a:pt x="3095370" y="52324"/>
                </a:lnTo>
                <a:lnTo>
                  <a:pt x="3105236" y="57240"/>
                </a:lnTo>
                <a:lnTo>
                  <a:pt x="3104641" y="56768"/>
                </a:lnTo>
                <a:lnTo>
                  <a:pt x="3121458" y="56768"/>
                </a:lnTo>
                <a:lnTo>
                  <a:pt x="3120770" y="55117"/>
                </a:lnTo>
                <a:lnTo>
                  <a:pt x="3120643" y="54863"/>
                </a:lnTo>
                <a:lnTo>
                  <a:pt x="3120516" y="54610"/>
                </a:lnTo>
                <a:lnTo>
                  <a:pt x="3120136" y="53975"/>
                </a:lnTo>
                <a:lnTo>
                  <a:pt x="3119628" y="53593"/>
                </a:lnTo>
                <a:lnTo>
                  <a:pt x="3117088" y="50546"/>
                </a:lnTo>
                <a:lnTo>
                  <a:pt x="3116326" y="49784"/>
                </a:lnTo>
                <a:lnTo>
                  <a:pt x="3112516" y="46862"/>
                </a:lnTo>
                <a:lnTo>
                  <a:pt x="3112262" y="46609"/>
                </a:lnTo>
                <a:lnTo>
                  <a:pt x="3112008" y="46481"/>
                </a:lnTo>
                <a:lnTo>
                  <a:pt x="3111627" y="46227"/>
                </a:lnTo>
                <a:lnTo>
                  <a:pt x="3106166" y="43306"/>
                </a:lnTo>
                <a:lnTo>
                  <a:pt x="3060318" y="29972"/>
                </a:lnTo>
                <a:lnTo>
                  <a:pt x="3017139" y="23495"/>
                </a:lnTo>
                <a:lnTo>
                  <a:pt x="2939923" y="16128"/>
                </a:lnTo>
                <a:lnTo>
                  <a:pt x="2893060" y="13080"/>
                </a:lnTo>
                <a:lnTo>
                  <a:pt x="2885976" y="12700"/>
                </a:lnTo>
                <a:close/>
              </a:path>
              <a:path w="3122929" h="330200">
                <a:moveTo>
                  <a:pt x="2288624" y="0"/>
                </a:moveTo>
                <a:lnTo>
                  <a:pt x="2074671" y="0"/>
                </a:lnTo>
                <a:lnTo>
                  <a:pt x="1546606" y="4190"/>
                </a:lnTo>
                <a:lnTo>
                  <a:pt x="1547583" y="4190"/>
                </a:lnTo>
                <a:lnTo>
                  <a:pt x="735555" y="16128"/>
                </a:lnTo>
                <a:lnTo>
                  <a:pt x="736114" y="16128"/>
                </a:lnTo>
                <a:lnTo>
                  <a:pt x="0" y="29337"/>
                </a:lnTo>
                <a:lnTo>
                  <a:pt x="12" y="29972"/>
                </a:lnTo>
                <a:lnTo>
                  <a:pt x="134" y="36067"/>
                </a:lnTo>
                <a:lnTo>
                  <a:pt x="254" y="42037"/>
                </a:lnTo>
                <a:lnTo>
                  <a:pt x="243000" y="37591"/>
                </a:lnTo>
                <a:lnTo>
                  <a:pt x="242842" y="37591"/>
                </a:lnTo>
                <a:lnTo>
                  <a:pt x="736368" y="28828"/>
                </a:lnTo>
                <a:lnTo>
                  <a:pt x="735809" y="28828"/>
                </a:lnTo>
                <a:lnTo>
                  <a:pt x="1095222" y="22987"/>
                </a:lnTo>
                <a:lnTo>
                  <a:pt x="1094776" y="22987"/>
                </a:lnTo>
                <a:lnTo>
                  <a:pt x="2074671" y="12700"/>
                </a:lnTo>
                <a:lnTo>
                  <a:pt x="2885976" y="12700"/>
                </a:lnTo>
                <a:lnTo>
                  <a:pt x="2841116" y="10287"/>
                </a:lnTo>
                <a:lnTo>
                  <a:pt x="2722371" y="5841"/>
                </a:lnTo>
                <a:lnTo>
                  <a:pt x="2430144" y="762"/>
                </a:lnTo>
                <a:lnTo>
                  <a:pt x="2375746" y="380"/>
                </a:lnTo>
                <a:lnTo>
                  <a:pt x="2288624" y="0"/>
                </a:lnTo>
                <a:close/>
              </a:path>
            </a:pathLst>
          </a:custGeom>
          <a:solidFill>
            <a:srgbClr val="00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837" y="4156202"/>
            <a:ext cx="385949" cy="4711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9241" y="3949191"/>
            <a:ext cx="690836" cy="4829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0553" y="4957064"/>
            <a:ext cx="486268" cy="53187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2374264" y="3604767"/>
            <a:ext cx="118110" cy="52705"/>
          </a:xfrm>
          <a:custGeom>
            <a:avLst/>
            <a:gdLst/>
            <a:ahLst/>
            <a:cxnLst/>
            <a:rect l="l" t="t" r="r" b="b"/>
            <a:pathLst>
              <a:path w="118110" h="52704">
                <a:moveTo>
                  <a:pt x="3810" y="0"/>
                </a:moveTo>
                <a:lnTo>
                  <a:pt x="1905" y="381"/>
                </a:lnTo>
                <a:lnTo>
                  <a:pt x="889" y="1905"/>
                </a:lnTo>
                <a:lnTo>
                  <a:pt x="0" y="3302"/>
                </a:lnTo>
                <a:lnTo>
                  <a:pt x="381" y="5207"/>
                </a:lnTo>
                <a:lnTo>
                  <a:pt x="1778" y="6223"/>
                </a:lnTo>
                <a:lnTo>
                  <a:pt x="16891" y="16256"/>
                </a:lnTo>
                <a:lnTo>
                  <a:pt x="30099" y="25654"/>
                </a:lnTo>
                <a:lnTo>
                  <a:pt x="30226" y="25654"/>
                </a:lnTo>
                <a:lnTo>
                  <a:pt x="43942" y="34671"/>
                </a:lnTo>
                <a:lnTo>
                  <a:pt x="44196" y="34925"/>
                </a:lnTo>
                <a:lnTo>
                  <a:pt x="56697" y="40894"/>
                </a:lnTo>
                <a:lnTo>
                  <a:pt x="58684" y="41902"/>
                </a:lnTo>
                <a:lnTo>
                  <a:pt x="70231" y="47117"/>
                </a:lnTo>
                <a:lnTo>
                  <a:pt x="70739" y="47371"/>
                </a:lnTo>
                <a:lnTo>
                  <a:pt x="81787" y="50546"/>
                </a:lnTo>
                <a:lnTo>
                  <a:pt x="82168" y="50546"/>
                </a:lnTo>
                <a:lnTo>
                  <a:pt x="91821" y="52451"/>
                </a:lnTo>
                <a:lnTo>
                  <a:pt x="92710" y="52451"/>
                </a:lnTo>
                <a:lnTo>
                  <a:pt x="99568" y="51689"/>
                </a:lnTo>
                <a:lnTo>
                  <a:pt x="100076" y="51689"/>
                </a:lnTo>
                <a:lnTo>
                  <a:pt x="106934" y="49911"/>
                </a:lnTo>
                <a:lnTo>
                  <a:pt x="106680" y="49911"/>
                </a:lnTo>
                <a:lnTo>
                  <a:pt x="110362" y="49149"/>
                </a:lnTo>
                <a:lnTo>
                  <a:pt x="110871" y="49022"/>
                </a:lnTo>
                <a:lnTo>
                  <a:pt x="114554" y="47625"/>
                </a:lnTo>
                <a:lnTo>
                  <a:pt x="115570" y="46863"/>
                </a:lnTo>
                <a:lnTo>
                  <a:pt x="116205" y="46228"/>
                </a:lnTo>
                <a:lnTo>
                  <a:pt x="92964" y="46228"/>
                </a:lnTo>
                <a:lnTo>
                  <a:pt x="84034" y="44583"/>
                </a:lnTo>
                <a:lnTo>
                  <a:pt x="74590" y="41902"/>
                </a:lnTo>
                <a:lnTo>
                  <a:pt x="74900" y="41902"/>
                </a:lnTo>
                <a:lnTo>
                  <a:pt x="70865" y="40894"/>
                </a:lnTo>
                <a:lnTo>
                  <a:pt x="71787" y="40894"/>
                </a:lnTo>
                <a:lnTo>
                  <a:pt x="61113" y="36011"/>
                </a:lnTo>
                <a:lnTo>
                  <a:pt x="60969" y="36011"/>
                </a:lnTo>
                <a:lnTo>
                  <a:pt x="47739" y="29570"/>
                </a:lnTo>
                <a:lnTo>
                  <a:pt x="41632" y="25654"/>
                </a:lnTo>
                <a:lnTo>
                  <a:pt x="35373" y="21568"/>
                </a:lnTo>
                <a:lnTo>
                  <a:pt x="20447" y="11049"/>
                </a:lnTo>
                <a:lnTo>
                  <a:pt x="5207" y="1016"/>
                </a:lnTo>
                <a:lnTo>
                  <a:pt x="3810" y="0"/>
                </a:lnTo>
                <a:close/>
              </a:path>
              <a:path w="118110" h="52704">
                <a:moveTo>
                  <a:pt x="111513" y="41902"/>
                </a:moveTo>
                <a:lnTo>
                  <a:pt x="109878" y="42545"/>
                </a:lnTo>
                <a:lnTo>
                  <a:pt x="108479" y="43053"/>
                </a:lnTo>
                <a:lnTo>
                  <a:pt x="105410" y="43688"/>
                </a:lnTo>
                <a:lnTo>
                  <a:pt x="98031" y="45566"/>
                </a:lnTo>
                <a:lnTo>
                  <a:pt x="91979" y="46228"/>
                </a:lnTo>
                <a:lnTo>
                  <a:pt x="116205" y="46228"/>
                </a:lnTo>
                <a:lnTo>
                  <a:pt x="116866" y="45566"/>
                </a:lnTo>
                <a:lnTo>
                  <a:pt x="117235" y="44583"/>
                </a:lnTo>
                <a:lnTo>
                  <a:pt x="117856" y="42545"/>
                </a:lnTo>
                <a:lnTo>
                  <a:pt x="110871" y="42545"/>
                </a:lnTo>
                <a:lnTo>
                  <a:pt x="111513" y="41902"/>
                </a:lnTo>
                <a:close/>
              </a:path>
              <a:path w="118110" h="52704">
                <a:moveTo>
                  <a:pt x="112522" y="40894"/>
                </a:moveTo>
                <a:lnTo>
                  <a:pt x="110871" y="42545"/>
                </a:lnTo>
                <a:lnTo>
                  <a:pt x="111379" y="42164"/>
                </a:lnTo>
                <a:lnTo>
                  <a:pt x="111771" y="41902"/>
                </a:lnTo>
                <a:lnTo>
                  <a:pt x="111978" y="41902"/>
                </a:lnTo>
                <a:lnTo>
                  <a:pt x="112522" y="40894"/>
                </a:lnTo>
                <a:close/>
              </a:path>
              <a:path w="118110" h="52704">
                <a:moveTo>
                  <a:pt x="111807" y="41902"/>
                </a:moveTo>
                <a:lnTo>
                  <a:pt x="110807" y="42545"/>
                </a:lnTo>
                <a:lnTo>
                  <a:pt x="111633" y="42545"/>
                </a:lnTo>
                <a:lnTo>
                  <a:pt x="111760" y="42164"/>
                </a:lnTo>
                <a:lnTo>
                  <a:pt x="111807" y="41902"/>
                </a:lnTo>
                <a:close/>
              </a:path>
              <a:path w="118110" h="52704">
                <a:moveTo>
                  <a:pt x="116205" y="39751"/>
                </a:moveTo>
                <a:lnTo>
                  <a:pt x="113284" y="39751"/>
                </a:lnTo>
                <a:lnTo>
                  <a:pt x="111855" y="40894"/>
                </a:lnTo>
                <a:lnTo>
                  <a:pt x="112522" y="40894"/>
                </a:lnTo>
                <a:lnTo>
                  <a:pt x="111633" y="42545"/>
                </a:lnTo>
                <a:lnTo>
                  <a:pt x="117856" y="42545"/>
                </a:lnTo>
                <a:lnTo>
                  <a:pt x="117784" y="41902"/>
                </a:lnTo>
                <a:lnTo>
                  <a:pt x="117509" y="40894"/>
                </a:lnTo>
                <a:lnTo>
                  <a:pt x="116205" y="39751"/>
                </a:lnTo>
                <a:close/>
              </a:path>
              <a:path w="118110" h="52704">
                <a:moveTo>
                  <a:pt x="112522" y="40894"/>
                </a:moveTo>
                <a:lnTo>
                  <a:pt x="111990" y="40894"/>
                </a:lnTo>
                <a:lnTo>
                  <a:pt x="111807" y="41902"/>
                </a:lnTo>
                <a:lnTo>
                  <a:pt x="111760" y="42164"/>
                </a:lnTo>
                <a:lnTo>
                  <a:pt x="111978" y="41902"/>
                </a:lnTo>
                <a:lnTo>
                  <a:pt x="111513" y="41902"/>
                </a:lnTo>
                <a:lnTo>
                  <a:pt x="112522" y="40894"/>
                </a:lnTo>
                <a:close/>
              </a:path>
              <a:path w="118110" h="52704">
                <a:moveTo>
                  <a:pt x="71068" y="40894"/>
                </a:moveTo>
                <a:lnTo>
                  <a:pt x="70865" y="40894"/>
                </a:lnTo>
                <a:lnTo>
                  <a:pt x="74900" y="41902"/>
                </a:lnTo>
                <a:lnTo>
                  <a:pt x="74566" y="41902"/>
                </a:lnTo>
                <a:lnTo>
                  <a:pt x="71068" y="40894"/>
                </a:lnTo>
                <a:close/>
              </a:path>
              <a:path w="118110" h="52704">
                <a:moveTo>
                  <a:pt x="71787" y="40894"/>
                </a:moveTo>
                <a:lnTo>
                  <a:pt x="71068" y="40894"/>
                </a:lnTo>
                <a:lnTo>
                  <a:pt x="74566" y="41902"/>
                </a:lnTo>
                <a:lnTo>
                  <a:pt x="73992" y="41902"/>
                </a:lnTo>
                <a:lnTo>
                  <a:pt x="71787" y="40894"/>
                </a:lnTo>
                <a:close/>
              </a:path>
              <a:path w="118110" h="52704">
                <a:moveTo>
                  <a:pt x="58738" y="34925"/>
                </a:moveTo>
                <a:lnTo>
                  <a:pt x="60969" y="36011"/>
                </a:lnTo>
                <a:lnTo>
                  <a:pt x="61113" y="36011"/>
                </a:lnTo>
                <a:lnTo>
                  <a:pt x="58738" y="349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Elapsed</a:t>
            </a:r>
            <a:r>
              <a:rPr spc="-10" dirty="0"/>
              <a:t> </a:t>
            </a:r>
            <a:r>
              <a:rPr dirty="0"/>
              <a:t>serial</a:t>
            </a:r>
            <a:r>
              <a:rPr spc="-15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9420860" cy="10096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case,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you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link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libraries.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Returns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microseconds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elapsed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some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point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past.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8896" y="3500628"/>
            <a:ext cx="3494532" cy="18912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7752" y="4110132"/>
            <a:ext cx="777430" cy="9541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130" y="3676141"/>
            <a:ext cx="247002" cy="5050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219" y="3209798"/>
            <a:ext cx="660110" cy="6310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309" y="4592446"/>
            <a:ext cx="301421" cy="3547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2138" y="4515358"/>
            <a:ext cx="164464" cy="2581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92173" y="4359021"/>
            <a:ext cx="182118" cy="30073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Elapsed</a:t>
            </a:r>
            <a:r>
              <a:rPr spc="-10" dirty="0"/>
              <a:t> </a:t>
            </a:r>
            <a:r>
              <a:rPr dirty="0"/>
              <a:t>serial</a:t>
            </a:r>
            <a:r>
              <a:rPr spc="-15" dirty="0"/>
              <a:t> </a:t>
            </a:r>
            <a:r>
              <a:rPr spc="-20" dirty="0"/>
              <a:t>time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1867" y="1484375"/>
            <a:ext cx="7941564" cy="29519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MPI_Barrier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421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Ensures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will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return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until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every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communicator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has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started</a:t>
            </a:r>
            <a:r>
              <a:rPr sz="2400" spc="-1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calling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it.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872" y="3483102"/>
            <a:ext cx="7602221" cy="265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2252" y="4076700"/>
            <a:ext cx="1943100" cy="19431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7014" y="5178552"/>
            <a:ext cx="327591" cy="476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MPI_Barrier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18716" y="1341119"/>
            <a:ext cx="8470900" cy="4057015"/>
            <a:chOff x="1918716" y="1341119"/>
            <a:chExt cx="8470900" cy="4057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8716" y="1341119"/>
              <a:ext cx="8470392" cy="1943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716" y="3284219"/>
              <a:ext cx="7057644" cy="2113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0592-9EA7-4F21-26EF-405EB429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B854F-567D-6683-9591-549EAAD2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3857"/>
            <a:ext cx="5334000" cy="2805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B8454-41AD-F003-8FD9-0C171831C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142681"/>
            <a:ext cx="5744377" cy="4572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9B3555-0517-2843-B9BC-780F9378307C}"/>
              </a:ext>
            </a:extLst>
          </p:cNvPr>
          <p:cNvSpPr txBox="1"/>
          <p:nvPr/>
        </p:nvSpPr>
        <p:spPr>
          <a:xfrm>
            <a:off x="914400" y="373434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mpicc</a:t>
            </a:r>
            <a:r>
              <a:rPr lang="en-IN" dirty="0"/>
              <a:t> -o </a:t>
            </a:r>
            <a:r>
              <a:rPr lang="en-IN" dirty="0" err="1"/>
              <a:t>mpi_hello</a:t>
            </a:r>
            <a:r>
              <a:rPr lang="en-IN" dirty="0"/>
              <a:t> </a:t>
            </a:r>
            <a:r>
              <a:rPr lang="en-IN" dirty="0" err="1"/>
              <a:t>mpi_hello.c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9FCA0-C8DD-B0B1-4536-4E9D4EDAD05B}"/>
              </a:ext>
            </a:extLst>
          </p:cNvPr>
          <p:cNvSpPr txBox="1"/>
          <p:nvPr/>
        </p:nvSpPr>
        <p:spPr>
          <a:xfrm>
            <a:off x="914400" y="4540166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mpiexec</a:t>
            </a:r>
            <a:r>
              <a:rPr lang="en-IN" dirty="0"/>
              <a:t> -n 4 ./</a:t>
            </a:r>
            <a:r>
              <a:rPr lang="en-IN" dirty="0" err="1"/>
              <a:t>mpi_hello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4690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0" dirty="0"/>
              <a:t>Run-</a:t>
            </a:r>
            <a:r>
              <a:rPr sz="3200" dirty="0"/>
              <a:t>times</a:t>
            </a:r>
            <a:r>
              <a:rPr sz="3200" spc="-55" dirty="0"/>
              <a:t> </a:t>
            </a:r>
            <a:r>
              <a:rPr sz="3200" dirty="0"/>
              <a:t>of</a:t>
            </a:r>
            <a:r>
              <a:rPr sz="3200" spc="-25" dirty="0"/>
              <a:t> </a:t>
            </a:r>
            <a:r>
              <a:rPr sz="3200" dirty="0"/>
              <a:t>serial</a:t>
            </a:r>
            <a:r>
              <a:rPr sz="3200" spc="-20" dirty="0"/>
              <a:t> </a:t>
            </a:r>
            <a:r>
              <a:rPr sz="3200" dirty="0"/>
              <a:t>and</a:t>
            </a:r>
            <a:r>
              <a:rPr sz="3200" spc="-35" dirty="0"/>
              <a:t> </a:t>
            </a:r>
            <a:r>
              <a:rPr sz="3200" dirty="0"/>
              <a:t>parallel</a:t>
            </a:r>
            <a:r>
              <a:rPr sz="3200" spc="-20" dirty="0"/>
              <a:t> </a:t>
            </a:r>
            <a:r>
              <a:rPr sz="3200" spc="-10" dirty="0"/>
              <a:t>matrix-vector multiplication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279904" y="1629155"/>
            <a:ext cx="7474584" cy="3669029"/>
            <a:chOff x="2279904" y="1629155"/>
            <a:chExt cx="7474584" cy="36690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9904" y="1629155"/>
              <a:ext cx="7042404" cy="31683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9420" y="2185161"/>
              <a:ext cx="425069" cy="259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628" y="4816348"/>
              <a:ext cx="137668" cy="4814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56433" y="3919219"/>
              <a:ext cx="1953260" cy="509905"/>
            </a:xfrm>
            <a:custGeom>
              <a:avLst/>
              <a:gdLst/>
              <a:ahLst/>
              <a:cxnLst/>
              <a:rect l="l" t="t" r="r" b="b"/>
              <a:pathLst>
                <a:path w="1953260" h="509904">
                  <a:moveTo>
                    <a:pt x="19951" y="3759"/>
                  </a:moveTo>
                  <a:lnTo>
                    <a:pt x="19646" y="3302"/>
                  </a:lnTo>
                  <a:lnTo>
                    <a:pt x="18161" y="1270"/>
                  </a:lnTo>
                  <a:lnTo>
                    <a:pt x="17272" y="762"/>
                  </a:lnTo>
                  <a:lnTo>
                    <a:pt x="16256" y="127"/>
                  </a:lnTo>
                  <a:lnTo>
                    <a:pt x="14859" y="0"/>
                  </a:lnTo>
                  <a:lnTo>
                    <a:pt x="13423" y="762"/>
                  </a:lnTo>
                  <a:lnTo>
                    <a:pt x="12573" y="1143"/>
                  </a:lnTo>
                  <a:lnTo>
                    <a:pt x="12573" y="20447"/>
                  </a:lnTo>
                  <a:lnTo>
                    <a:pt x="12471" y="20878"/>
                  </a:lnTo>
                  <a:lnTo>
                    <a:pt x="12090" y="21488"/>
                  </a:lnTo>
                  <a:lnTo>
                    <a:pt x="12573" y="20447"/>
                  </a:lnTo>
                  <a:lnTo>
                    <a:pt x="12573" y="1143"/>
                  </a:lnTo>
                  <a:lnTo>
                    <a:pt x="12280" y="1270"/>
                  </a:lnTo>
                  <a:lnTo>
                    <a:pt x="12471" y="1270"/>
                  </a:lnTo>
                  <a:lnTo>
                    <a:pt x="11811" y="2159"/>
                  </a:lnTo>
                  <a:lnTo>
                    <a:pt x="11557" y="3302"/>
                  </a:lnTo>
                  <a:lnTo>
                    <a:pt x="11442" y="4064"/>
                  </a:lnTo>
                  <a:lnTo>
                    <a:pt x="11328" y="5334"/>
                  </a:lnTo>
                  <a:lnTo>
                    <a:pt x="11201" y="5969"/>
                  </a:lnTo>
                  <a:lnTo>
                    <a:pt x="10668" y="7493"/>
                  </a:lnTo>
                  <a:lnTo>
                    <a:pt x="10541" y="7874"/>
                  </a:lnTo>
                  <a:lnTo>
                    <a:pt x="9448" y="12738"/>
                  </a:lnTo>
                  <a:lnTo>
                    <a:pt x="8382" y="14224"/>
                  </a:lnTo>
                  <a:lnTo>
                    <a:pt x="7162" y="15494"/>
                  </a:lnTo>
                  <a:lnTo>
                    <a:pt x="5778" y="17018"/>
                  </a:lnTo>
                  <a:lnTo>
                    <a:pt x="5080" y="18669"/>
                  </a:lnTo>
                  <a:lnTo>
                    <a:pt x="4660" y="20193"/>
                  </a:lnTo>
                  <a:lnTo>
                    <a:pt x="4584" y="20447"/>
                  </a:lnTo>
                  <a:lnTo>
                    <a:pt x="4470" y="20878"/>
                  </a:lnTo>
                  <a:lnTo>
                    <a:pt x="4953" y="20193"/>
                  </a:lnTo>
                  <a:lnTo>
                    <a:pt x="4826" y="20447"/>
                  </a:lnTo>
                  <a:lnTo>
                    <a:pt x="4470" y="20878"/>
                  </a:lnTo>
                  <a:lnTo>
                    <a:pt x="3175" y="22733"/>
                  </a:lnTo>
                  <a:lnTo>
                    <a:pt x="2921" y="22987"/>
                  </a:lnTo>
                  <a:lnTo>
                    <a:pt x="1524" y="25527"/>
                  </a:lnTo>
                  <a:lnTo>
                    <a:pt x="1143" y="26416"/>
                  </a:lnTo>
                  <a:lnTo>
                    <a:pt x="508" y="28575"/>
                  </a:lnTo>
                  <a:lnTo>
                    <a:pt x="0" y="30480"/>
                  </a:lnTo>
                  <a:lnTo>
                    <a:pt x="1016" y="32512"/>
                  </a:lnTo>
                  <a:lnTo>
                    <a:pt x="4826" y="33782"/>
                  </a:lnTo>
                  <a:lnTo>
                    <a:pt x="6985" y="32766"/>
                  </a:lnTo>
                  <a:lnTo>
                    <a:pt x="7620" y="30988"/>
                  </a:lnTo>
                  <a:lnTo>
                    <a:pt x="8509" y="28829"/>
                  </a:lnTo>
                  <a:lnTo>
                    <a:pt x="8674" y="28575"/>
                  </a:lnTo>
                  <a:lnTo>
                    <a:pt x="9652" y="26797"/>
                  </a:lnTo>
                  <a:lnTo>
                    <a:pt x="9969" y="26416"/>
                  </a:lnTo>
                  <a:lnTo>
                    <a:pt x="11303" y="24638"/>
                  </a:lnTo>
                  <a:lnTo>
                    <a:pt x="11938" y="23368"/>
                  </a:lnTo>
                  <a:lnTo>
                    <a:pt x="12204" y="22098"/>
                  </a:lnTo>
                  <a:lnTo>
                    <a:pt x="12344" y="21488"/>
                  </a:lnTo>
                  <a:lnTo>
                    <a:pt x="13246" y="20447"/>
                  </a:lnTo>
                  <a:lnTo>
                    <a:pt x="13462" y="20193"/>
                  </a:lnTo>
                  <a:lnTo>
                    <a:pt x="14351" y="19177"/>
                  </a:lnTo>
                  <a:lnTo>
                    <a:pt x="16129" y="17018"/>
                  </a:lnTo>
                  <a:lnTo>
                    <a:pt x="17018" y="15494"/>
                  </a:lnTo>
                  <a:lnTo>
                    <a:pt x="17526" y="13589"/>
                  </a:lnTo>
                  <a:lnTo>
                    <a:pt x="17970" y="11938"/>
                  </a:lnTo>
                  <a:lnTo>
                    <a:pt x="18465" y="10033"/>
                  </a:lnTo>
                  <a:lnTo>
                    <a:pt x="18542" y="9779"/>
                  </a:lnTo>
                  <a:lnTo>
                    <a:pt x="19113" y="8382"/>
                  </a:lnTo>
                  <a:lnTo>
                    <a:pt x="19164" y="8128"/>
                  </a:lnTo>
                  <a:lnTo>
                    <a:pt x="19812" y="6985"/>
                  </a:lnTo>
                  <a:lnTo>
                    <a:pt x="19888" y="5969"/>
                  </a:lnTo>
                  <a:lnTo>
                    <a:pt x="19951" y="3759"/>
                  </a:lnTo>
                  <a:close/>
                </a:path>
                <a:path w="1953260" h="509904">
                  <a:moveTo>
                    <a:pt x="1952866" y="503059"/>
                  </a:moveTo>
                  <a:lnTo>
                    <a:pt x="1952117" y="501142"/>
                  </a:lnTo>
                  <a:lnTo>
                    <a:pt x="1950593" y="500507"/>
                  </a:lnTo>
                  <a:lnTo>
                    <a:pt x="1948942" y="499745"/>
                  </a:lnTo>
                  <a:lnTo>
                    <a:pt x="1948815" y="499808"/>
                  </a:lnTo>
                  <a:lnTo>
                    <a:pt x="1948815" y="503428"/>
                  </a:lnTo>
                  <a:lnTo>
                    <a:pt x="1948434" y="502539"/>
                  </a:lnTo>
                  <a:lnTo>
                    <a:pt x="1948510" y="502031"/>
                  </a:lnTo>
                  <a:lnTo>
                    <a:pt x="1948611" y="502539"/>
                  </a:lnTo>
                  <a:lnTo>
                    <a:pt x="1948434" y="502539"/>
                  </a:lnTo>
                  <a:lnTo>
                    <a:pt x="1948726" y="503059"/>
                  </a:lnTo>
                  <a:lnTo>
                    <a:pt x="1948815" y="503428"/>
                  </a:lnTo>
                  <a:lnTo>
                    <a:pt x="1948815" y="499808"/>
                  </a:lnTo>
                  <a:lnTo>
                    <a:pt x="1948091" y="500126"/>
                  </a:lnTo>
                  <a:lnTo>
                    <a:pt x="1947037" y="500507"/>
                  </a:lnTo>
                  <a:lnTo>
                    <a:pt x="1947989" y="500126"/>
                  </a:lnTo>
                  <a:lnTo>
                    <a:pt x="1947926" y="499364"/>
                  </a:lnTo>
                  <a:lnTo>
                    <a:pt x="1947799" y="498729"/>
                  </a:lnTo>
                  <a:lnTo>
                    <a:pt x="1947799" y="492252"/>
                  </a:lnTo>
                  <a:lnTo>
                    <a:pt x="1946719" y="482727"/>
                  </a:lnTo>
                  <a:lnTo>
                    <a:pt x="1946656" y="482092"/>
                  </a:lnTo>
                  <a:lnTo>
                    <a:pt x="1945919" y="471170"/>
                  </a:lnTo>
                  <a:lnTo>
                    <a:pt x="1945792" y="469392"/>
                  </a:lnTo>
                  <a:lnTo>
                    <a:pt x="1945767" y="469011"/>
                  </a:lnTo>
                  <a:lnTo>
                    <a:pt x="1944395" y="467868"/>
                  </a:lnTo>
                  <a:lnTo>
                    <a:pt x="1940814" y="467868"/>
                  </a:lnTo>
                  <a:lnTo>
                    <a:pt x="1939544" y="469392"/>
                  </a:lnTo>
                  <a:lnTo>
                    <a:pt x="1939544" y="471170"/>
                  </a:lnTo>
                  <a:lnTo>
                    <a:pt x="1940255" y="482092"/>
                  </a:lnTo>
                  <a:lnTo>
                    <a:pt x="1940306" y="482727"/>
                  </a:lnTo>
                  <a:lnTo>
                    <a:pt x="1941258" y="492252"/>
                  </a:lnTo>
                  <a:lnTo>
                    <a:pt x="1941385" y="499745"/>
                  </a:lnTo>
                  <a:lnTo>
                    <a:pt x="1947037" y="509778"/>
                  </a:lnTo>
                  <a:lnTo>
                    <a:pt x="1947799" y="509778"/>
                  </a:lnTo>
                  <a:lnTo>
                    <a:pt x="1950720" y="507873"/>
                  </a:lnTo>
                  <a:lnTo>
                    <a:pt x="1951837" y="505333"/>
                  </a:lnTo>
                  <a:lnTo>
                    <a:pt x="1952002" y="504952"/>
                  </a:lnTo>
                  <a:lnTo>
                    <a:pt x="1952866" y="5030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3592" y="2942970"/>
              <a:ext cx="85332" cy="2984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75149" y="3540760"/>
              <a:ext cx="11430" cy="17145"/>
            </a:xfrm>
            <a:custGeom>
              <a:avLst/>
              <a:gdLst/>
              <a:ahLst/>
              <a:cxnLst/>
              <a:rect l="l" t="t" r="r" b="b"/>
              <a:pathLst>
                <a:path w="11429" h="17145">
                  <a:moveTo>
                    <a:pt x="3555" y="8599"/>
                  </a:moveTo>
                  <a:lnTo>
                    <a:pt x="3094" y="8599"/>
                  </a:lnTo>
                  <a:lnTo>
                    <a:pt x="1270" y="9398"/>
                  </a:lnTo>
                  <a:lnTo>
                    <a:pt x="0" y="12953"/>
                  </a:lnTo>
                  <a:lnTo>
                    <a:pt x="888" y="14986"/>
                  </a:lnTo>
                  <a:lnTo>
                    <a:pt x="2666" y="15620"/>
                  </a:lnTo>
                  <a:lnTo>
                    <a:pt x="5587" y="16763"/>
                  </a:lnTo>
                  <a:lnTo>
                    <a:pt x="9778" y="15366"/>
                  </a:lnTo>
                  <a:lnTo>
                    <a:pt x="10413" y="14224"/>
                  </a:lnTo>
                  <a:lnTo>
                    <a:pt x="10922" y="12064"/>
                  </a:lnTo>
                  <a:lnTo>
                    <a:pt x="4063" y="12064"/>
                  </a:lnTo>
                  <a:lnTo>
                    <a:pt x="4121" y="11429"/>
                  </a:lnTo>
                  <a:lnTo>
                    <a:pt x="3846" y="10667"/>
                  </a:lnTo>
                  <a:lnTo>
                    <a:pt x="3737" y="10413"/>
                  </a:lnTo>
                  <a:lnTo>
                    <a:pt x="3612" y="9651"/>
                  </a:lnTo>
                  <a:lnTo>
                    <a:pt x="3555" y="8599"/>
                  </a:lnTo>
                  <a:close/>
                </a:path>
                <a:path w="11429" h="17145">
                  <a:moveTo>
                    <a:pt x="4244" y="11596"/>
                  </a:moveTo>
                  <a:lnTo>
                    <a:pt x="4063" y="12064"/>
                  </a:lnTo>
                  <a:lnTo>
                    <a:pt x="4445" y="12064"/>
                  </a:lnTo>
                  <a:lnTo>
                    <a:pt x="4244" y="11596"/>
                  </a:lnTo>
                  <a:close/>
                </a:path>
                <a:path w="11429" h="17145">
                  <a:moveTo>
                    <a:pt x="4508" y="10667"/>
                  </a:moveTo>
                  <a:lnTo>
                    <a:pt x="4190" y="10667"/>
                  </a:lnTo>
                  <a:lnTo>
                    <a:pt x="4329" y="11429"/>
                  </a:lnTo>
                  <a:lnTo>
                    <a:pt x="4445" y="12064"/>
                  </a:lnTo>
                  <a:lnTo>
                    <a:pt x="10922" y="12064"/>
                  </a:lnTo>
                  <a:lnTo>
                    <a:pt x="10864" y="11429"/>
                  </a:lnTo>
                  <a:lnTo>
                    <a:pt x="3937" y="11429"/>
                  </a:lnTo>
                  <a:lnTo>
                    <a:pt x="4508" y="10667"/>
                  </a:lnTo>
                  <a:close/>
                </a:path>
                <a:path w="11429" h="17145">
                  <a:moveTo>
                    <a:pt x="3555" y="8599"/>
                  </a:moveTo>
                  <a:lnTo>
                    <a:pt x="3612" y="9651"/>
                  </a:lnTo>
                  <a:lnTo>
                    <a:pt x="3737" y="10413"/>
                  </a:lnTo>
                  <a:lnTo>
                    <a:pt x="4172" y="11429"/>
                  </a:lnTo>
                  <a:lnTo>
                    <a:pt x="4190" y="10667"/>
                  </a:lnTo>
                  <a:lnTo>
                    <a:pt x="4508" y="10667"/>
                  </a:lnTo>
                  <a:lnTo>
                    <a:pt x="4699" y="10413"/>
                  </a:lnTo>
                  <a:lnTo>
                    <a:pt x="8325" y="10413"/>
                  </a:lnTo>
                  <a:lnTo>
                    <a:pt x="5079" y="9143"/>
                  </a:lnTo>
                  <a:lnTo>
                    <a:pt x="3555" y="8599"/>
                  </a:lnTo>
                  <a:close/>
                </a:path>
                <a:path w="11429" h="17145">
                  <a:moveTo>
                    <a:pt x="4601" y="10667"/>
                  </a:moveTo>
                  <a:lnTo>
                    <a:pt x="3937" y="11429"/>
                  </a:lnTo>
                  <a:lnTo>
                    <a:pt x="4308" y="11429"/>
                  </a:lnTo>
                  <a:lnTo>
                    <a:pt x="4601" y="10667"/>
                  </a:lnTo>
                  <a:close/>
                </a:path>
                <a:path w="11429" h="17145">
                  <a:moveTo>
                    <a:pt x="7549" y="10413"/>
                  </a:moveTo>
                  <a:lnTo>
                    <a:pt x="4699" y="10413"/>
                  </a:lnTo>
                  <a:lnTo>
                    <a:pt x="4308" y="11429"/>
                  </a:lnTo>
                  <a:lnTo>
                    <a:pt x="3937" y="11429"/>
                  </a:lnTo>
                  <a:lnTo>
                    <a:pt x="7549" y="10413"/>
                  </a:lnTo>
                  <a:close/>
                </a:path>
                <a:path w="11429" h="17145">
                  <a:moveTo>
                    <a:pt x="3555" y="7006"/>
                  </a:moveTo>
                  <a:lnTo>
                    <a:pt x="3555" y="8599"/>
                  </a:lnTo>
                  <a:lnTo>
                    <a:pt x="5079" y="9143"/>
                  </a:lnTo>
                  <a:lnTo>
                    <a:pt x="8325" y="10413"/>
                  </a:lnTo>
                  <a:lnTo>
                    <a:pt x="7549" y="10413"/>
                  </a:lnTo>
                  <a:lnTo>
                    <a:pt x="3937" y="11429"/>
                  </a:lnTo>
                  <a:lnTo>
                    <a:pt x="10864" y="11429"/>
                  </a:lnTo>
                  <a:lnTo>
                    <a:pt x="10795" y="10667"/>
                  </a:lnTo>
                  <a:lnTo>
                    <a:pt x="10540" y="9651"/>
                  </a:lnTo>
                  <a:lnTo>
                    <a:pt x="10432" y="9398"/>
                  </a:lnTo>
                  <a:lnTo>
                    <a:pt x="10323" y="9143"/>
                  </a:lnTo>
                  <a:lnTo>
                    <a:pt x="10033" y="9143"/>
                  </a:lnTo>
                  <a:lnTo>
                    <a:pt x="9778" y="7874"/>
                  </a:lnTo>
                  <a:lnTo>
                    <a:pt x="9958" y="7874"/>
                  </a:lnTo>
                  <a:lnTo>
                    <a:pt x="9943" y="7619"/>
                  </a:lnTo>
                  <a:lnTo>
                    <a:pt x="3683" y="7619"/>
                  </a:lnTo>
                  <a:lnTo>
                    <a:pt x="3555" y="7006"/>
                  </a:lnTo>
                  <a:close/>
                </a:path>
                <a:path w="11429" h="17145">
                  <a:moveTo>
                    <a:pt x="10090" y="8599"/>
                  </a:moveTo>
                  <a:lnTo>
                    <a:pt x="10033" y="9143"/>
                  </a:lnTo>
                  <a:lnTo>
                    <a:pt x="10323" y="9143"/>
                  </a:lnTo>
                  <a:lnTo>
                    <a:pt x="10090" y="8599"/>
                  </a:lnTo>
                  <a:close/>
                </a:path>
                <a:path w="11429" h="17145">
                  <a:moveTo>
                    <a:pt x="9778" y="7874"/>
                  </a:moveTo>
                  <a:lnTo>
                    <a:pt x="9924" y="8599"/>
                  </a:lnTo>
                  <a:lnTo>
                    <a:pt x="10090" y="8599"/>
                  </a:lnTo>
                  <a:lnTo>
                    <a:pt x="9778" y="7874"/>
                  </a:lnTo>
                  <a:close/>
                </a:path>
                <a:path w="11429" h="17145">
                  <a:moveTo>
                    <a:pt x="9958" y="7874"/>
                  </a:moveTo>
                  <a:lnTo>
                    <a:pt x="9778" y="7874"/>
                  </a:lnTo>
                  <a:lnTo>
                    <a:pt x="10090" y="8599"/>
                  </a:lnTo>
                  <a:lnTo>
                    <a:pt x="9958" y="7874"/>
                  </a:lnTo>
                  <a:close/>
                </a:path>
                <a:path w="11429" h="17145">
                  <a:moveTo>
                    <a:pt x="7112" y="0"/>
                  </a:moveTo>
                  <a:lnTo>
                    <a:pt x="3810" y="762"/>
                  </a:lnTo>
                  <a:lnTo>
                    <a:pt x="2666" y="2286"/>
                  </a:lnTo>
                  <a:lnTo>
                    <a:pt x="2921" y="3937"/>
                  </a:lnTo>
                  <a:lnTo>
                    <a:pt x="3560" y="7006"/>
                  </a:lnTo>
                  <a:lnTo>
                    <a:pt x="3683" y="7619"/>
                  </a:lnTo>
                  <a:lnTo>
                    <a:pt x="9943" y="7619"/>
                  </a:lnTo>
                  <a:lnTo>
                    <a:pt x="9905" y="6350"/>
                  </a:lnTo>
                  <a:lnTo>
                    <a:pt x="9143" y="2793"/>
                  </a:lnTo>
                  <a:lnTo>
                    <a:pt x="8762" y="1142"/>
                  </a:lnTo>
                  <a:lnTo>
                    <a:pt x="71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75854" y="5111622"/>
            <a:ext cx="11893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(Seconds)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6418" y="2102829"/>
            <a:ext cx="4875530" cy="1275080"/>
            <a:chOff x="3206418" y="2102829"/>
            <a:chExt cx="4875530" cy="1275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0326" y="2102829"/>
              <a:ext cx="4711446" cy="12744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418" y="2927350"/>
              <a:ext cx="528651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Efficiency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065" y="2602923"/>
            <a:ext cx="6540812" cy="112005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Speedups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Parallel</a:t>
            </a:r>
            <a:r>
              <a:rPr spc="-30" dirty="0"/>
              <a:t> </a:t>
            </a:r>
            <a:r>
              <a:rPr spc="-10" dirty="0"/>
              <a:t>Matrix-</a:t>
            </a:r>
            <a:r>
              <a:rPr dirty="0"/>
              <a:t>Vector</a:t>
            </a:r>
            <a:r>
              <a:rPr spc="-30" dirty="0"/>
              <a:t> </a:t>
            </a:r>
            <a:r>
              <a:rPr spc="-10" dirty="0"/>
              <a:t>Multiplication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683" y="1700783"/>
            <a:ext cx="7639811" cy="336346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Efficiencies</a:t>
            </a:r>
            <a:r>
              <a:rPr sz="3200" spc="-70" dirty="0"/>
              <a:t> </a:t>
            </a:r>
            <a:r>
              <a:rPr sz="3200" dirty="0"/>
              <a:t>of</a:t>
            </a:r>
            <a:r>
              <a:rPr sz="3200" spc="-40" dirty="0"/>
              <a:t> </a:t>
            </a:r>
            <a:r>
              <a:rPr sz="3200" dirty="0"/>
              <a:t>Parallel</a:t>
            </a:r>
            <a:r>
              <a:rPr sz="3200" spc="-25" dirty="0"/>
              <a:t> </a:t>
            </a:r>
            <a:r>
              <a:rPr sz="3200" spc="-10" dirty="0"/>
              <a:t>Matrix-</a:t>
            </a:r>
            <a:r>
              <a:rPr sz="3200" dirty="0"/>
              <a:t>Vector</a:t>
            </a:r>
            <a:r>
              <a:rPr sz="3200" spc="-50" dirty="0"/>
              <a:t> </a:t>
            </a:r>
            <a:r>
              <a:rPr sz="3200" spc="-10" dirty="0"/>
              <a:t>Multiplication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9904" y="1700783"/>
            <a:ext cx="7353300" cy="331317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Scalability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5079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scalable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size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increased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that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doesn’t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decrease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increase.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8480" y="2852927"/>
            <a:ext cx="3095244" cy="30952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933" y="3442842"/>
            <a:ext cx="463715" cy="3695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0457" y="2414904"/>
            <a:ext cx="1030985" cy="11695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702" y="4598796"/>
            <a:ext cx="1166152" cy="67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87345" y="3860228"/>
            <a:ext cx="2491486" cy="19050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5241" y="2364104"/>
            <a:ext cx="1023747" cy="7810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43473" y="2271776"/>
            <a:ext cx="702437" cy="6159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80029" y="2116963"/>
            <a:ext cx="605732" cy="6794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76950" y="1744979"/>
            <a:ext cx="691348" cy="8686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Scalability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015855" cy="234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Programs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maintain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constant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without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increasing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size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sometimes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said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strongly</a:t>
            </a:r>
            <a:r>
              <a:rPr sz="24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scalable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5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700" marR="92710" indent="-381000">
              <a:lnSpc>
                <a:spcPct val="100000"/>
              </a:lnSpc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Programs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maintain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constant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size </a:t>
            </a:r>
            <a:r>
              <a:rPr sz="2400" dirty="0">
                <a:latin typeface="Arial MT"/>
                <a:cs typeface="Arial MT"/>
              </a:rPr>
              <a:t>increases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sometimes </a:t>
            </a:r>
            <a:r>
              <a:rPr sz="2400" dirty="0">
                <a:latin typeface="Arial MT"/>
                <a:cs typeface="Arial MT"/>
              </a:rPr>
              <a:t>said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weakly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scalable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9907" y="2194559"/>
            <a:ext cx="10795" cy="24130"/>
          </a:xfrm>
          <a:custGeom>
            <a:avLst/>
            <a:gdLst/>
            <a:ahLst/>
            <a:cxnLst/>
            <a:rect l="l" t="t" r="r" b="b"/>
            <a:pathLst>
              <a:path w="10794" h="24130">
                <a:moveTo>
                  <a:pt x="6477" y="1397"/>
                </a:moveTo>
                <a:lnTo>
                  <a:pt x="5080" y="0"/>
                </a:lnTo>
                <a:lnTo>
                  <a:pt x="1651" y="0"/>
                </a:lnTo>
                <a:lnTo>
                  <a:pt x="254" y="1397"/>
                </a:lnTo>
                <a:lnTo>
                  <a:pt x="254" y="4826"/>
                </a:lnTo>
                <a:lnTo>
                  <a:pt x="1651" y="6223"/>
                </a:lnTo>
                <a:lnTo>
                  <a:pt x="5080" y="6223"/>
                </a:lnTo>
                <a:lnTo>
                  <a:pt x="6477" y="4826"/>
                </a:lnTo>
                <a:lnTo>
                  <a:pt x="6477" y="3175"/>
                </a:lnTo>
                <a:lnTo>
                  <a:pt x="6477" y="1397"/>
                </a:lnTo>
                <a:close/>
              </a:path>
              <a:path w="10794" h="24130">
                <a:moveTo>
                  <a:pt x="10795" y="19812"/>
                </a:moveTo>
                <a:lnTo>
                  <a:pt x="9779" y="18415"/>
                </a:lnTo>
                <a:lnTo>
                  <a:pt x="8001" y="16256"/>
                </a:lnTo>
                <a:lnTo>
                  <a:pt x="7378" y="15367"/>
                </a:lnTo>
                <a:lnTo>
                  <a:pt x="6946" y="14693"/>
                </a:lnTo>
                <a:lnTo>
                  <a:pt x="7112" y="15367"/>
                </a:lnTo>
                <a:lnTo>
                  <a:pt x="6731" y="14351"/>
                </a:lnTo>
                <a:lnTo>
                  <a:pt x="6946" y="14693"/>
                </a:lnTo>
                <a:lnTo>
                  <a:pt x="6870" y="14351"/>
                </a:lnTo>
                <a:lnTo>
                  <a:pt x="5969" y="10541"/>
                </a:lnTo>
                <a:lnTo>
                  <a:pt x="4318" y="9525"/>
                </a:lnTo>
                <a:lnTo>
                  <a:pt x="2667" y="9779"/>
                </a:lnTo>
                <a:lnTo>
                  <a:pt x="1016" y="10160"/>
                </a:lnTo>
                <a:lnTo>
                  <a:pt x="0" y="11811"/>
                </a:lnTo>
                <a:lnTo>
                  <a:pt x="381" y="13462"/>
                </a:lnTo>
                <a:lnTo>
                  <a:pt x="914" y="16256"/>
                </a:lnTo>
                <a:lnTo>
                  <a:pt x="6197" y="23876"/>
                </a:lnTo>
                <a:lnTo>
                  <a:pt x="8001" y="23876"/>
                </a:lnTo>
                <a:lnTo>
                  <a:pt x="10668" y="21717"/>
                </a:lnTo>
                <a:lnTo>
                  <a:pt x="10795" y="198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7540" y="2114169"/>
            <a:ext cx="327205" cy="50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2645" y="4064634"/>
            <a:ext cx="1347851" cy="1422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4696" y="3815588"/>
            <a:ext cx="1392427" cy="1447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7459" y="3515740"/>
            <a:ext cx="1223010" cy="11912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71610" y="3419728"/>
            <a:ext cx="908304" cy="88328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184995" y="2997961"/>
            <a:ext cx="177165" cy="16510"/>
          </a:xfrm>
          <a:custGeom>
            <a:avLst/>
            <a:gdLst/>
            <a:ahLst/>
            <a:cxnLst/>
            <a:rect l="l" t="t" r="r" b="b"/>
            <a:pathLst>
              <a:path w="177165" h="16510">
                <a:moveTo>
                  <a:pt x="167021" y="6985"/>
                </a:moveTo>
                <a:lnTo>
                  <a:pt x="27842" y="6985"/>
                </a:lnTo>
                <a:lnTo>
                  <a:pt x="1818" y="9905"/>
                </a:lnTo>
                <a:lnTo>
                  <a:pt x="1172" y="9905"/>
                </a:lnTo>
                <a:lnTo>
                  <a:pt x="0" y="11429"/>
                </a:lnTo>
                <a:lnTo>
                  <a:pt x="65" y="13588"/>
                </a:lnTo>
                <a:lnTo>
                  <a:pt x="174" y="14350"/>
                </a:lnTo>
                <a:lnTo>
                  <a:pt x="283" y="15112"/>
                </a:lnTo>
                <a:lnTo>
                  <a:pt x="1807" y="16383"/>
                </a:lnTo>
                <a:lnTo>
                  <a:pt x="3585" y="16255"/>
                </a:lnTo>
                <a:lnTo>
                  <a:pt x="51972" y="11557"/>
                </a:lnTo>
                <a:lnTo>
                  <a:pt x="72800" y="9905"/>
                </a:lnTo>
                <a:lnTo>
                  <a:pt x="92104" y="8636"/>
                </a:lnTo>
                <a:lnTo>
                  <a:pt x="105312" y="8127"/>
                </a:lnTo>
                <a:lnTo>
                  <a:pt x="173765" y="8127"/>
                </a:lnTo>
                <a:lnTo>
                  <a:pt x="167021" y="6985"/>
                </a:lnTo>
                <a:close/>
              </a:path>
              <a:path w="177165" h="16510">
                <a:moveTo>
                  <a:pt x="176402" y="10795"/>
                </a:moveTo>
                <a:lnTo>
                  <a:pt x="147730" y="10795"/>
                </a:lnTo>
                <a:lnTo>
                  <a:pt x="149127" y="11557"/>
                </a:lnTo>
                <a:lnTo>
                  <a:pt x="149762" y="11811"/>
                </a:lnTo>
                <a:lnTo>
                  <a:pt x="154366" y="13080"/>
                </a:lnTo>
                <a:lnTo>
                  <a:pt x="154740" y="13080"/>
                </a:lnTo>
                <a:lnTo>
                  <a:pt x="157890" y="13588"/>
                </a:lnTo>
                <a:lnTo>
                  <a:pt x="158271" y="13588"/>
                </a:lnTo>
                <a:lnTo>
                  <a:pt x="165383" y="14097"/>
                </a:lnTo>
                <a:lnTo>
                  <a:pt x="173130" y="14350"/>
                </a:lnTo>
                <a:lnTo>
                  <a:pt x="174781" y="14350"/>
                </a:lnTo>
                <a:lnTo>
                  <a:pt x="176178" y="13080"/>
                </a:lnTo>
                <a:lnTo>
                  <a:pt x="176305" y="11429"/>
                </a:lnTo>
                <a:lnTo>
                  <a:pt x="176402" y="10795"/>
                </a:lnTo>
                <a:close/>
              </a:path>
              <a:path w="177165" h="16510">
                <a:moveTo>
                  <a:pt x="176539" y="9905"/>
                </a:moveTo>
                <a:lnTo>
                  <a:pt x="144523" y="9905"/>
                </a:lnTo>
                <a:lnTo>
                  <a:pt x="148238" y="11049"/>
                </a:lnTo>
                <a:lnTo>
                  <a:pt x="147730" y="10795"/>
                </a:lnTo>
                <a:lnTo>
                  <a:pt x="176402" y="10795"/>
                </a:lnTo>
                <a:lnTo>
                  <a:pt x="176500" y="10160"/>
                </a:lnTo>
                <a:lnTo>
                  <a:pt x="176539" y="9905"/>
                </a:lnTo>
                <a:close/>
              </a:path>
              <a:path w="177165" h="16510">
                <a:moveTo>
                  <a:pt x="173765" y="8127"/>
                </a:moveTo>
                <a:lnTo>
                  <a:pt x="134129" y="8127"/>
                </a:lnTo>
                <a:lnTo>
                  <a:pt x="140364" y="9398"/>
                </a:lnTo>
                <a:lnTo>
                  <a:pt x="140618" y="9398"/>
                </a:lnTo>
                <a:lnTo>
                  <a:pt x="145698" y="10160"/>
                </a:lnTo>
                <a:lnTo>
                  <a:pt x="144174" y="9905"/>
                </a:lnTo>
                <a:lnTo>
                  <a:pt x="176663" y="9905"/>
                </a:lnTo>
                <a:lnTo>
                  <a:pt x="175416" y="8382"/>
                </a:lnTo>
                <a:lnTo>
                  <a:pt x="173765" y="8127"/>
                </a:lnTo>
                <a:close/>
              </a:path>
              <a:path w="177165" h="16510">
                <a:moveTo>
                  <a:pt x="135157" y="0"/>
                </a:moveTo>
                <a:lnTo>
                  <a:pt x="108233" y="0"/>
                </a:lnTo>
                <a:lnTo>
                  <a:pt x="91723" y="762"/>
                </a:lnTo>
                <a:lnTo>
                  <a:pt x="72165" y="2286"/>
                </a:lnTo>
                <a:lnTo>
                  <a:pt x="51210" y="4317"/>
                </a:lnTo>
                <a:lnTo>
                  <a:pt x="27715" y="6985"/>
                </a:lnTo>
                <a:lnTo>
                  <a:pt x="167177" y="6985"/>
                </a:lnTo>
                <a:lnTo>
                  <a:pt x="159505" y="5908"/>
                </a:lnTo>
                <a:lnTo>
                  <a:pt x="159018" y="5908"/>
                </a:lnTo>
                <a:lnTo>
                  <a:pt x="155912" y="5207"/>
                </a:lnTo>
                <a:lnTo>
                  <a:pt x="155731" y="5207"/>
                </a:lnTo>
                <a:lnTo>
                  <a:pt x="152965" y="4317"/>
                </a:lnTo>
                <a:lnTo>
                  <a:pt x="152810" y="4317"/>
                </a:lnTo>
                <a:lnTo>
                  <a:pt x="152175" y="4063"/>
                </a:lnTo>
                <a:lnTo>
                  <a:pt x="151286" y="3555"/>
                </a:lnTo>
                <a:lnTo>
                  <a:pt x="151145" y="3555"/>
                </a:lnTo>
                <a:lnTo>
                  <a:pt x="147476" y="2286"/>
                </a:lnTo>
                <a:lnTo>
                  <a:pt x="147687" y="2286"/>
                </a:lnTo>
                <a:lnTo>
                  <a:pt x="142724" y="1541"/>
                </a:lnTo>
                <a:lnTo>
                  <a:pt x="135157" y="0"/>
                </a:lnTo>
                <a:close/>
              </a:path>
              <a:path w="177165" h="16510">
                <a:moveTo>
                  <a:pt x="158218" y="5727"/>
                </a:moveTo>
                <a:lnTo>
                  <a:pt x="159018" y="5908"/>
                </a:lnTo>
                <a:lnTo>
                  <a:pt x="159505" y="5908"/>
                </a:lnTo>
                <a:lnTo>
                  <a:pt x="158218" y="5727"/>
                </a:lnTo>
                <a:close/>
              </a:path>
              <a:path w="177165" h="16510">
                <a:moveTo>
                  <a:pt x="155350" y="5079"/>
                </a:moveTo>
                <a:lnTo>
                  <a:pt x="155731" y="5207"/>
                </a:lnTo>
                <a:lnTo>
                  <a:pt x="155912" y="5207"/>
                </a:lnTo>
                <a:lnTo>
                  <a:pt x="155350" y="5079"/>
                </a:lnTo>
                <a:close/>
              </a:path>
              <a:path w="177165" h="16510">
                <a:moveTo>
                  <a:pt x="152175" y="4063"/>
                </a:moveTo>
                <a:lnTo>
                  <a:pt x="152810" y="4317"/>
                </a:lnTo>
                <a:lnTo>
                  <a:pt x="152965" y="4317"/>
                </a:lnTo>
                <a:lnTo>
                  <a:pt x="152175" y="4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8814" y="4920360"/>
            <a:ext cx="800138" cy="2628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1488" y="5613374"/>
            <a:ext cx="828434" cy="2057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419980" y="3447160"/>
            <a:ext cx="23495" cy="146050"/>
          </a:xfrm>
          <a:custGeom>
            <a:avLst/>
            <a:gdLst/>
            <a:ahLst/>
            <a:cxnLst/>
            <a:rect l="l" t="t" r="r" b="b"/>
            <a:pathLst>
              <a:path w="23495" h="146050">
                <a:moveTo>
                  <a:pt x="4851" y="0"/>
                </a:moveTo>
                <a:lnTo>
                  <a:pt x="1397" y="0"/>
                </a:lnTo>
                <a:lnTo>
                  <a:pt x="0" y="1397"/>
                </a:lnTo>
                <a:lnTo>
                  <a:pt x="107" y="2793"/>
                </a:lnTo>
                <a:lnTo>
                  <a:pt x="127" y="3048"/>
                </a:lnTo>
                <a:lnTo>
                  <a:pt x="508" y="22478"/>
                </a:lnTo>
                <a:lnTo>
                  <a:pt x="1260" y="42037"/>
                </a:lnTo>
                <a:lnTo>
                  <a:pt x="2624" y="62737"/>
                </a:lnTo>
                <a:lnTo>
                  <a:pt x="2667" y="63373"/>
                </a:lnTo>
                <a:lnTo>
                  <a:pt x="5099" y="83438"/>
                </a:lnTo>
                <a:lnTo>
                  <a:pt x="5207" y="84327"/>
                </a:lnTo>
                <a:lnTo>
                  <a:pt x="5334" y="84581"/>
                </a:lnTo>
                <a:lnTo>
                  <a:pt x="8890" y="105410"/>
                </a:lnTo>
                <a:lnTo>
                  <a:pt x="12573" y="124967"/>
                </a:lnTo>
                <a:lnTo>
                  <a:pt x="16891" y="144779"/>
                </a:lnTo>
                <a:lnTo>
                  <a:pt x="18669" y="145923"/>
                </a:lnTo>
                <a:lnTo>
                  <a:pt x="22225" y="145161"/>
                </a:lnTo>
                <a:lnTo>
                  <a:pt x="23368" y="143383"/>
                </a:lnTo>
                <a:lnTo>
                  <a:pt x="19050" y="123571"/>
                </a:lnTo>
                <a:lnTo>
                  <a:pt x="15494" y="104266"/>
                </a:lnTo>
                <a:lnTo>
                  <a:pt x="11938" y="83438"/>
                </a:lnTo>
                <a:lnTo>
                  <a:pt x="9475" y="63373"/>
                </a:lnTo>
                <a:lnTo>
                  <a:pt x="9398" y="62737"/>
                </a:lnTo>
                <a:lnTo>
                  <a:pt x="8018" y="42290"/>
                </a:lnTo>
                <a:lnTo>
                  <a:pt x="7243" y="22478"/>
                </a:lnTo>
                <a:lnTo>
                  <a:pt x="6236" y="3048"/>
                </a:lnTo>
                <a:lnTo>
                  <a:pt x="6223" y="1142"/>
                </a:lnTo>
                <a:lnTo>
                  <a:pt x="48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3414" y="2022982"/>
            <a:ext cx="81280" cy="27305"/>
          </a:xfrm>
          <a:custGeom>
            <a:avLst/>
            <a:gdLst/>
            <a:ahLst/>
            <a:cxnLst/>
            <a:rect l="l" t="t" r="r" b="b"/>
            <a:pathLst>
              <a:path w="81279" h="27305">
                <a:moveTo>
                  <a:pt x="78358" y="0"/>
                </a:moveTo>
                <a:lnTo>
                  <a:pt x="76453" y="253"/>
                </a:lnTo>
                <a:lnTo>
                  <a:pt x="70738" y="1269"/>
                </a:lnTo>
                <a:lnTo>
                  <a:pt x="70484" y="1269"/>
                </a:lnTo>
                <a:lnTo>
                  <a:pt x="52831" y="5206"/>
                </a:lnTo>
                <a:lnTo>
                  <a:pt x="42544" y="6984"/>
                </a:lnTo>
                <a:lnTo>
                  <a:pt x="42290" y="7112"/>
                </a:lnTo>
                <a:lnTo>
                  <a:pt x="32892" y="9651"/>
                </a:lnTo>
                <a:lnTo>
                  <a:pt x="17691" y="13588"/>
                </a:lnTo>
                <a:lnTo>
                  <a:pt x="10170" y="17071"/>
                </a:lnTo>
                <a:lnTo>
                  <a:pt x="888" y="20446"/>
                </a:lnTo>
                <a:lnTo>
                  <a:pt x="0" y="22478"/>
                </a:lnTo>
                <a:lnTo>
                  <a:pt x="634" y="24383"/>
                </a:lnTo>
                <a:lnTo>
                  <a:pt x="1269" y="26162"/>
                </a:lnTo>
                <a:lnTo>
                  <a:pt x="3301" y="27177"/>
                </a:lnTo>
                <a:lnTo>
                  <a:pt x="5206" y="26542"/>
                </a:lnTo>
                <a:lnTo>
                  <a:pt x="13080" y="23621"/>
                </a:lnTo>
                <a:lnTo>
                  <a:pt x="19919" y="20446"/>
                </a:lnTo>
                <a:lnTo>
                  <a:pt x="19557" y="20446"/>
                </a:lnTo>
                <a:lnTo>
                  <a:pt x="43830" y="14158"/>
                </a:lnTo>
                <a:lnTo>
                  <a:pt x="43456" y="14158"/>
                </a:lnTo>
                <a:lnTo>
                  <a:pt x="54228" y="12318"/>
                </a:lnTo>
                <a:lnTo>
                  <a:pt x="77724" y="7112"/>
                </a:lnTo>
                <a:lnTo>
                  <a:pt x="79628" y="6730"/>
                </a:lnTo>
                <a:lnTo>
                  <a:pt x="80771" y="4952"/>
                </a:lnTo>
                <a:lnTo>
                  <a:pt x="80390" y="3047"/>
                </a:lnTo>
                <a:lnTo>
                  <a:pt x="80136" y="1269"/>
                </a:lnTo>
                <a:lnTo>
                  <a:pt x="78358" y="0"/>
                </a:lnTo>
                <a:close/>
              </a:path>
              <a:path w="81279" h="27305">
                <a:moveTo>
                  <a:pt x="20270" y="20284"/>
                </a:moveTo>
                <a:lnTo>
                  <a:pt x="19557" y="20446"/>
                </a:lnTo>
                <a:lnTo>
                  <a:pt x="19919" y="20446"/>
                </a:lnTo>
                <a:lnTo>
                  <a:pt x="20270" y="202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89676" y="3277489"/>
            <a:ext cx="2934461" cy="699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75323" y="542290"/>
            <a:ext cx="921279" cy="5669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85158" y="422275"/>
            <a:ext cx="243528" cy="3111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 </a:t>
            </a:r>
            <a:r>
              <a:rPr dirty="0"/>
              <a:t>parallel</a:t>
            </a:r>
            <a:r>
              <a:rPr spc="-20" dirty="0"/>
              <a:t> </a:t>
            </a:r>
            <a:r>
              <a:rPr dirty="0"/>
              <a:t>sorting</a:t>
            </a:r>
            <a:r>
              <a:rPr spc="-10" dirty="0"/>
              <a:t> algorithm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Sorting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10544810" cy="3256279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lr>
                <a:srgbClr val="000000"/>
              </a:buClr>
              <a:buChar char="•"/>
              <a:tabLst>
                <a:tab pos="393065" algn="l"/>
              </a:tabLst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comm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sz</a:t>
            </a:r>
            <a:r>
              <a:rPr sz="24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 MT"/>
                <a:cs typeface="Arial MT"/>
              </a:rPr>
              <a:t>processes</a:t>
            </a:r>
            <a:r>
              <a:rPr sz="2400" spc="-10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Char char="•"/>
              <a:tabLst>
                <a:tab pos="393065" algn="l"/>
              </a:tabLst>
            </a:pP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n/p</a:t>
            </a:r>
            <a:r>
              <a:rPr sz="24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assigned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process.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No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restrictions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keys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assigned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processes.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algorithm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terminates:</a:t>
            </a:r>
            <a:endParaRPr sz="2400">
              <a:latin typeface="Arial MT"/>
              <a:cs typeface="Arial MT"/>
            </a:endParaRPr>
          </a:p>
          <a:p>
            <a:pPr marL="850265" lvl="1" indent="-368300">
              <a:lnSpc>
                <a:spcPct val="100000"/>
              </a:lnSpc>
              <a:spcBef>
                <a:spcPts val="1000"/>
              </a:spcBef>
              <a:buChar char="•"/>
              <a:tabLst>
                <a:tab pos="850265" algn="l"/>
              </a:tabLst>
            </a:pPr>
            <a:r>
              <a:rPr sz="2200" dirty="0">
                <a:latin typeface="Arial MT"/>
                <a:cs typeface="Arial MT"/>
              </a:rPr>
              <a:t>The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keys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assigned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process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should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sorted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(say)</a:t>
            </a:r>
            <a:r>
              <a:rPr sz="2200" spc="-4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increasing</a:t>
            </a:r>
            <a:r>
              <a:rPr sz="2200" spc="-65" dirty="0">
                <a:latin typeface="Arial MT"/>
                <a:cs typeface="Arial MT"/>
              </a:rPr>
              <a:t> </a:t>
            </a:r>
            <a:r>
              <a:rPr sz="2200" spc="-10" dirty="0">
                <a:latin typeface="Arial MT"/>
                <a:cs typeface="Arial MT"/>
              </a:rPr>
              <a:t>order.</a:t>
            </a:r>
            <a:endParaRPr sz="2200">
              <a:latin typeface="Arial MT"/>
              <a:cs typeface="Arial MT"/>
            </a:endParaRPr>
          </a:p>
          <a:p>
            <a:pPr marL="850900" marR="436245" lvl="1" indent="-368935">
              <a:lnSpc>
                <a:spcPct val="100000"/>
              </a:lnSpc>
              <a:spcBef>
                <a:spcPts val="1000"/>
              </a:spcBef>
              <a:buChar char="•"/>
              <a:tabLst>
                <a:tab pos="850900" algn="l"/>
              </a:tabLst>
            </a:pPr>
            <a:r>
              <a:rPr sz="2200" dirty="0">
                <a:latin typeface="Arial MT"/>
                <a:cs typeface="Arial MT"/>
              </a:rPr>
              <a:t>If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2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≤</a:t>
            </a:r>
            <a:r>
              <a:rPr sz="2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q</a:t>
            </a:r>
            <a:r>
              <a:rPr sz="2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&lt;</a:t>
            </a:r>
            <a:r>
              <a:rPr sz="22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2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&lt;</a:t>
            </a:r>
            <a:r>
              <a:rPr sz="22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2200" dirty="0">
                <a:latin typeface="Arial MT"/>
                <a:cs typeface="Arial MT"/>
              </a:rPr>
              <a:t>,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then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each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key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assigned</a:t>
            </a:r>
            <a:r>
              <a:rPr sz="2200" spc="-4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process </a:t>
            </a:r>
            <a:r>
              <a:rPr sz="2200" dirty="0">
                <a:solidFill>
                  <a:srgbClr val="FF0000"/>
                </a:solidFill>
                <a:latin typeface="Arial MT"/>
                <a:cs typeface="Arial MT"/>
              </a:rPr>
              <a:t>q</a:t>
            </a:r>
            <a:r>
              <a:rPr sz="22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should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be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less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than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or </a:t>
            </a:r>
            <a:r>
              <a:rPr sz="2200" dirty="0">
                <a:latin typeface="Arial MT"/>
                <a:cs typeface="Arial MT"/>
              </a:rPr>
              <a:t>equal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every</a:t>
            </a:r>
            <a:r>
              <a:rPr sz="2200" spc="-3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key</a:t>
            </a:r>
            <a:r>
              <a:rPr sz="2200" spc="-5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assigned</a:t>
            </a:r>
            <a:r>
              <a:rPr sz="2200" spc="-6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to</a:t>
            </a:r>
            <a:r>
              <a:rPr sz="2200" spc="-5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process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200" spc="-25" dirty="0"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3923" y="5121402"/>
            <a:ext cx="313944" cy="36449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221735" y="5084064"/>
            <a:ext cx="268605" cy="201930"/>
          </a:xfrm>
          <a:custGeom>
            <a:avLst/>
            <a:gdLst/>
            <a:ahLst/>
            <a:cxnLst/>
            <a:rect l="l" t="t" r="r" b="b"/>
            <a:pathLst>
              <a:path w="268604" h="201929">
                <a:moveTo>
                  <a:pt x="127362" y="151980"/>
                </a:moveTo>
                <a:lnTo>
                  <a:pt x="70620" y="151980"/>
                </a:lnTo>
                <a:lnTo>
                  <a:pt x="89204" y="156210"/>
                </a:lnTo>
                <a:lnTo>
                  <a:pt x="108406" y="161872"/>
                </a:lnTo>
                <a:lnTo>
                  <a:pt x="127508" y="168148"/>
                </a:lnTo>
                <a:lnTo>
                  <a:pt x="144954" y="173482"/>
                </a:lnTo>
                <a:lnTo>
                  <a:pt x="147738" y="174361"/>
                </a:lnTo>
                <a:lnTo>
                  <a:pt x="187960" y="187325"/>
                </a:lnTo>
                <a:lnTo>
                  <a:pt x="247523" y="201295"/>
                </a:lnTo>
                <a:lnTo>
                  <a:pt x="248792" y="201422"/>
                </a:lnTo>
                <a:lnTo>
                  <a:pt x="264540" y="201168"/>
                </a:lnTo>
                <a:lnTo>
                  <a:pt x="266318" y="201168"/>
                </a:lnTo>
                <a:lnTo>
                  <a:pt x="267842" y="199771"/>
                </a:lnTo>
                <a:lnTo>
                  <a:pt x="267969" y="197993"/>
                </a:lnTo>
                <a:lnTo>
                  <a:pt x="268105" y="196977"/>
                </a:lnTo>
                <a:lnTo>
                  <a:pt x="268224" y="196088"/>
                </a:lnTo>
                <a:lnTo>
                  <a:pt x="266953" y="194564"/>
                </a:lnTo>
                <a:lnTo>
                  <a:pt x="250301" y="191135"/>
                </a:lnTo>
                <a:lnTo>
                  <a:pt x="191642" y="173482"/>
                </a:lnTo>
                <a:lnTo>
                  <a:pt x="172314" y="167206"/>
                </a:lnTo>
                <a:lnTo>
                  <a:pt x="152273" y="159893"/>
                </a:lnTo>
                <a:lnTo>
                  <a:pt x="132347" y="153627"/>
                </a:lnTo>
                <a:lnTo>
                  <a:pt x="132207" y="153627"/>
                </a:lnTo>
                <a:lnTo>
                  <a:pt x="127362" y="151980"/>
                </a:lnTo>
                <a:close/>
              </a:path>
              <a:path w="268604" h="201929">
                <a:moveTo>
                  <a:pt x="144942" y="173482"/>
                </a:moveTo>
                <a:lnTo>
                  <a:pt x="147406" y="174361"/>
                </a:lnTo>
                <a:lnTo>
                  <a:pt x="147781" y="174361"/>
                </a:lnTo>
                <a:lnTo>
                  <a:pt x="144942" y="173482"/>
                </a:lnTo>
                <a:close/>
              </a:path>
              <a:path w="268604" h="201929">
                <a:moveTo>
                  <a:pt x="172545" y="167206"/>
                </a:moveTo>
                <a:lnTo>
                  <a:pt x="172337" y="167206"/>
                </a:lnTo>
                <a:lnTo>
                  <a:pt x="174624" y="167956"/>
                </a:lnTo>
                <a:lnTo>
                  <a:pt x="172545" y="167206"/>
                </a:lnTo>
                <a:close/>
              </a:path>
              <a:path w="268604" h="201929">
                <a:moveTo>
                  <a:pt x="105505" y="161004"/>
                </a:moveTo>
                <a:lnTo>
                  <a:pt x="108179" y="161872"/>
                </a:lnTo>
                <a:lnTo>
                  <a:pt x="108430" y="161872"/>
                </a:lnTo>
                <a:lnTo>
                  <a:pt x="105505" y="161004"/>
                </a:lnTo>
                <a:close/>
              </a:path>
              <a:path w="268604" h="201929">
                <a:moveTo>
                  <a:pt x="130478" y="153039"/>
                </a:moveTo>
                <a:lnTo>
                  <a:pt x="132207" y="153627"/>
                </a:lnTo>
                <a:lnTo>
                  <a:pt x="132347" y="153627"/>
                </a:lnTo>
                <a:lnTo>
                  <a:pt x="130478" y="153039"/>
                </a:lnTo>
                <a:close/>
              </a:path>
              <a:path w="268604" h="201929">
                <a:moveTo>
                  <a:pt x="114771" y="147700"/>
                </a:moveTo>
                <a:lnTo>
                  <a:pt x="38100" y="147700"/>
                </a:lnTo>
                <a:lnTo>
                  <a:pt x="54258" y="149312"/>
                </a:lnTo>
                <a:lnTo>
                  <a:pt x="71292" y="152128"/>
                </a:lnTo>
                <a:lnTo>
                  <a:pt x="70620" y="151980"/>
                </a:lnTo>
                <a:lnTo>
                  <a:pt x="127362" y="151980"/>
                </a:lnTo>
                <a:lnTo>
                  <a:pt x="114771" y="147700"/>
                </a:lnTo>
                <a:close/>
              </a:path>
              <a:path w="268604" h="201929">
                <a:moveTo>
                  <a:pt x="13173" y="149312"/>
                </a:moveTo>
                <a:lnTo>
                  <a:pt x="12651" y="149312"/>
                </a:lnTo>
                <a:lnTo>
                  <a:pt x="11049" y="150114"/>
                </a:lnTo>
                <a:lnTo>
                  <a:pt x="10413" y="150368"/>
                </a:lnTo>
                <a:lnTo>
                  <a:pt x="7347" y="151006"/>
                </a:lnTo>
                <a:lnTo>
                  <a:pt x="8000" y="151384"/>
                </a:lnTo>
                <a:lnTo>
                  <a:pt x="12191" y="150622"/>
                </a:lnTo>
                <a:lnTo>
                  <a:pt x="12953" y="149606"/>
                </a:lnTo>
                <a:lnTo>
                  <a:pt x="13068" y="149453"/>
                </a:lnTo>
                <a:lnTo>
                  <a:pt x="13173" y="149312"/>
                </a:lnTo>
                <a:close/>
              </a:path>
              <a:path w="268604" h="201929">
                <a:moveTo>
                  <a:pt x="3262" y="148650"/>
                </a:moveTo>
                <a:lnTo>
                  <a:pt x="4318" y="149987"/>
                </a:lnTo>
                <a:lnTo>
                  <a:pt x="7377" y="151006"/>
                </a:lnTo>
                <a:lnTo>
                  <a:pt x="3262" y="148650"/>
                </a:lnTo>
                <a:close/>
              </a:path>
              <a:path w="268604" h="201929">
                <a:moveTo>
                  <a:pt x="7242" y="134743"/>
                </a:moveTo>
                <a:lnTo>
                  <a:pt x="6484" y="134743"/>
                </a:lnTo>
                <a:lnTo>
                  <a:pt x="3492" y="136239"/>
                </a:lnTo>
                <a:lnTo>
                  <a:pt x="2539" y="138049"/>
                </a:lnTo>
                <a:lnTo>
                  <a:pt x="1396" y="140081"/>
                </a:lnTo>
                <a:lnTo>
                  <a:pt x="427" y="142461"/>
                </a:lnTo>
                <a:lnTo>
                  <a:pt x="507" y="143510"/>
                </a:lnTo>
                <a:lnTo>
                  <a:pt x="574" y="145181"/>
                </a:lnTo>
                <a:lnTo>
                  <a:pt x="3262" y="148650"/>
                </a:lnTo>
                <a:lnTo>
                  <a:pt x="7347" y="151006"/>
                </a:lnTo>
                <a:lnTo>
                  <a:pt x="10413" y="150368"/>
                </a:lnTo>
                <a:lnTo>
                  <a:pt x="11049" y="150114"/>
                </a:lnTo>
                <a:lnTo>
                  <a:pt x="12065" y="149606"/>
                </a:lnTo>
                <a:lnTo>
                  <a:pt x="9143" y="149606"/>
                </a:lnTo>
                <a:lnTo>
                  <a:pt x="15366" y="146558"/>
                </a:lnTo>
                <a:lnTo>
                  <a:pt x="16382" y="146558"/>
                </a:lnTo>
                <a:lnTo>
                  <a:pt x="21081" y="141350"/>
                </a:lnTo>
                <a:lnTo>
                  <a:pt x="25137" y="136906"/>
                </a:lnTo>
                <a:lnTo>
                  <a:pt x="4825" y="136906"/>
                </a:lnTo>
                <a:lnTo>
                  <a:pt x="6355" y="135704"/>
                </a:lnTo>
                <a:lnTo>
                  <a:pt x="7242" y="134743"/>
                </a:lnTo>
                <a:close/>
              </a:path>
              <a:path w="268604" h="201929">
                <a:moveTo>
                  <a:pt x="15366" y="146558"/>
                </a:moveTo>
                <a:lnTo>
                  <a:pt x="9143" y="149606"/>
                </a:lnTo>
                <a:lnTo>
                  <a:pt x="10159" y="149606"/>
                </a:lnTo>
                <a:lnTo>
                  <a:pt x="12651" y="149312"/>
                </a:lnTo>
                <a:lnTo>
                  <a:pt x="13173" y="149312"/>
                </a:lnTo>
                <a:lnTo>
                  <a:pt x="14382" y="147700"/>
                </a:lnTo>
                <a:lnTo>
                  <a:pt x="15366" y="146558"/>
                </a:lnTo>
                <a:close/>
              </a:path>
              <a:path w="268604" h="201929">
                <a:moveTo>
                  <a:pt x="12651" y="149312"/>
                </a:moveTo>
                <a:lnTo>
                  <a:pt x="10159" y="149606"/>
                </a:lnTo>
                <a:lnTo>
                  <a:pt x="12065" y="149606"/>
                </a:lnTo>
                <a:lnTo>
                  <a:pt x="12651" y="149312"/>
                </a:lnTo>
                <a:close/>
              </a:path>
              <a:path w="268604" h="201929">
                <a:moveTo>
                  <a:pt x="16382" y="146558"/>
                </a:moveTo>
                <a:lnTo>
                  <a:pt x="15366" y="146558"/>
                </a:lnTo>
                <a:lnTo>
                  <a:pt x="14382" y="147700"/>
                </a:lnTo>
                <a:lnTo>
                  <a:pt x="13173" y="149312"/>
                </a:lnTo>
                <a:lnTo>
                  <a:pt x="12651" y="149312"/>
                </a:lnTo>
                <a:lnTo>
                  <a:pt x="13976" y="148650"/>
                </a:lnTo>
                <a:lnTo>
                  <a:pt x="15134" y="147700"/>
                </a:lnTo>
                <a:lnTo>
                  <a:pt x="15875" y="147066"/>
                </a:lnTo>
                <a:lnTo>
                  <a:pt x="16382" y="146558"/>
                </a:lnTo>
                <a:close/>
              </a:path>
              <a:path w="268604" h="201929">
                <a:moveTo>
                  <a:pt x="39497" y="132334"/>
                </a:moveTo>
                <a:lnTo>
                  <a:pt x="29565" y="132334"/>
                </a:lnTo>
                <a:lnTo>
                  <a:pt x="28033" y="133731"/>
                </a:lnTo>
                <a:lnTo>
                  <a:pt x="27519" y="134238"/>
                </a:lnTo>
                <a:lnTo>
                  <a:pt x="27109" y="134743"/>
                </a:lnTo>
                <a:lnTo>
                  <a:pt x="21081" y="141350"/>
                </a:lnTo>
                <a:lnTo>
                  <a:pt x="12651" y="149312"/>
                </a:lnTo>
                <a:lnTo>
                  <a:pt x="14610" y="148650"/>
                </a:lnTo>
                <a:lnTo>
                  <a:pt x="16889" y="148650"/>
                </a:lnTo>
                <a:lnTo>
                  <a:pt x="19996" y="147700"/>
                </a:lnTo>
                <a:lnTo>
                  <a:pt x="114771" y="147700"/>
                </a:lnTo>
                <a:lnTo>
                  <a:pt x="112902" y="147066"/>
                </a:lnTo>
                <a:lnTo>
                  <a:pt x="112649" y="147066"/>
                </a:lnTo>
                <a:lnTo>
                  <a:pt x="93640" y="141350"/>
                </a:lnTo>
                <a:lnTo>
                  <a:pt x="93776" y="141350"/>
                </a:lnTo>
                <a:lnTo>
                  <a:pt x="74218" y="136906"/>
                </a:lnTo>
                <a:lnTo>
                  <a:pt x="72643" y="136525"/>
                </a:lnTo>
                <a:lnTo>
                  <a:pt x="72349" y="136525"/>
                </a:lnTo>
                <a:lnTo>
                  <a:pt x="54696" y="133731"/>
                </a:lnTo>
                <a:lnTo>
                  <a:pt x="54990" y="133731"/>
                </a:lnTo>
                <a:lnTo>
                  <a:pt x="39497" y="132334"/>
                </a:lnTo>
                <a:close/>
              </a:path>
              <a:path w="268604" h="201929">
                <a:moveTo>
                  <a:pt x="17417" y="148650"/>
                </a:moveTo>
                <a:lnTo>
                  <a:pt x="16120" y="148650"/>
                </a:lnTo>
                <a:lnTo>
                  <a:pt x="11151" y="149312"/>
                </a:lnTo>
                <a:lnTo>
                  <a:pt x="13442" y="149312"/>
                </a:lnTo>
                <a:lnTo>
                  <a:pt x="17417" y="148650"/>
                </a:lnTo>
                <a:close/>
              </a:path>
              <a:path w="268604" h="201929">
                <a:moveTo>
                  <a:pt x="753" y="145413"/>
                </a:moveTo>
                <a:lnTo>
                  <a:pt x="1004" y="146431"/>
                </a:lnTo>
                <a:lnTo>
                  <a:pt x="1440" y="147700"/>
                </a:lnTo>
                <a:lnTo>
                  <a:pt x="1617" y="147700"/>
                </a:lnTo>
                <a:lnTo>
                  <a:pt x="3262" y="148650"/>
                </a:lnTo>
                <a:lnTo>
                  <a:pt x="753" y="145413"/>
                </a:lnTo>
                <a:close/>
              </a:path>
              <a:path w="268604" h="201929">
                <a:moveTo>
                  <a:pt x="427" y="142461"/>
                </a:moveTo>
                <a:lnTo>
                  <a:pt x="0" y="143510"/>
                </a:lnTo>
                <a:lnTo>
                  <a:pt x="574" y="145181"/>
                </a:lnTo>
                <a:lnTo>
                  <a:pt x="507" y="143510"/>
                </a:lnTo>
                <a:lnTo>
                  <a:pt x="427" y="142461"/>
                </a:lnTo>
                <a:close/>
              </a:path>
              <a:path w="268604" h="201929">
                <a:moveTo>
                  <a:pt x="1396" y="140081"/>
                </a:moveTo>
                <a:lnTo>
                  <a:pt x="381" y="141859"/>
                </a:lnTo>
                <a:lnTo>
                  <a:pt x="427" y="142461"/>
                </a:lnTo>
                <a:lnTo>
                  <a:pt x="1396" y="140081"/>
                </a:lnTo>
                <a:close/>
              </a:path>
              <a:path w="268604" h="201929">
                <a:moveTo>
                  <a:pt x="3492" y="136239"/>
                </a:moveTo>
                <a:lnTo>
                  <a:pt x="2920" y="136525"/>
                </a:lnTo>
                <a:lnTo>
                  <a:pt x="1396" y="140081"/>
                </a:lnTo>
                <a:lnTo>
                  <a:pt x="2539" y="138049"/>
                </a:lnTo>
                <a:lnTo>
                  <a:pt x="3492" y="136239"/>
                </a:lnTo>
                <a:close/>
              </a:path>
              <a:path w="268604" h="201929">
                <a:moveTo>
                  <a:pt x="6355" y="135704"/>
                </a:moveTo>
                <a:lnTo>
                  <a:pt x="4825" y="136906"/>
                </a:lnTo>
                <a:lnTo>
                  <a:pt x="6692" y="136525"/>
                </a:lnTo>
                <a:lnTo>
                  <a:pt x="5587" y="136525"/>
                </a:lnTo>
                <a:lnTo>
                  <a:pt x="5873" y="136239"/>
                </a:lnTo>
                <a:lnTo>
                  <a:pt x="6355" y="135704"/>
                </a:lnTo>
                <a:close/>
              </a:path>
              <a:path w="268604" h="201929">
                <a:moveTo>
                  <a:pt x="157622" y="0"/>
                </a:moveTo>
                <a:lnTo>
                  <a:pt x="149351" y="0"/>
                </a:lnTo>
                <a:lnTo>
                  <a:pt x="145923" y="1016"/>
                </a:lnTo>
                <a:lnTo>
                  <a:pt x="139700" y="5080"/>
                </a:lnTo>
                <a:lnTo>
                  <a:pt x="131063" y="10033"/>
                </a:lnTo>
                <a:lnTo>
                  <a:pt x="130301" y="10541"/>
                </a:lnTo>
                <a:lnTo>
                  <a:pt x="119125" y="18668"/>
                </a:lnTo>
                <a:lnTo>
                  <a:pt x="118490" y="19304"/>
                </a:lnTo>
                <a:lnTo>
                  <a:pt x="105537" y="31496"/>
                </a:lnTo>
                <a:lnTo>
                  <a:pt x="89915" y="46736"/>
                </a:lnTo>
                <a:lnTo>
                  <a:pt x="89535" y="46990"/>
                </a:lnTo>
                <a:lnTo>
                  <a:pt x="60999" y="78862"/>
                </a:lnTo>
                <a:lnTo>
                  <a:pt x="27691" y="114575"/>
                </a:lnTo>
                <a:lnTo>
                  <a:pt x="17271" y="123825"/>
                </a:lnTo>
                <a:lnTo>
                  <a:pt x="16648" y="124460"/>
                </a:lnTo>
                <a:lnTo>
                  <a:pt x="10287" y="131444"/>
                </a:lnTo>
                <a:lnTo>
                  <a:pt x="7242" y="134743"/>
                </a:lnTo>
                <a:lnTo>
                  <a:pt x="11224" y="135704"/>
                </a:lnTo>
                <a:lnTo>
                  <a:pt x="10712" y="135704"/>
                </a:lnTo>
                <a:lnTo>
                  <a:pt x="4825" y="136906"/>
                </a:lnTo>
                <a:lnTo>
                  <a:pt x="25137" y="136906"/>
                </a:lnTo>
                <a:lnTo>
                  <a:pt x="27570" y="134238"/>
                </a:lnTo>
                <a:lnTo>
                  <a:pt x="8508" y="134238"/>
                </a:lnTo>
                <a:lnTo>
                  <a:pt x="11557" y="133731"/>
                </a:lnTo>
                <a:lnTo>
                  <a:pt x="12858" y="133731"/>
                </a:lnTo>
                <a:lnTo>
                  <a:pt x="16382" y="132587"/>
                </a:lnTo>
                <a:lnTo>
                  <a:pt x="18668" y="132334"/>
                </a:lnTo>
                <a:lnTo>
                  <a:pt x="29565" y="132334"/>
                </a:lnTo>
                <a:lnTo>
                  <a:pt x="38226" y="124460"/>
                </a:lnTo>
                <a:lnTo>
                  <a:pt x="38735" y="124079"/>
                </a:lnTo>
                <a:lnTo>
                  <a:pt x="52324" y="109347"/>
                </a:lnTo>
                <a:lnTo>
                  <a:pt x="68579" y="92075"/>
                </a:lnTo>
                <a:lnTo>
                  <a:pt x="100115" y="56880"/>
                </a:lnTo>
                <a:lnTo>
                  <a:pt x="99972" y="56880"/>
                </a:lnTo>
                <a:lnTo>
                  <a:pt x="115442" y="41783"/>
                </a:lnTo>
                <a:lnTo>
                  <a:pt x="128259" y="29601"/>
                </a:lnTo>
                <a:lnTo>
                  <a:pt x="128433" y="29601"/>
                </a:lnTo>
                <a:lnTo>
                  <a:pt x="138795" y="21853"/>
                </a:lnTo>
                <a:lnTo>
                  <a:pt x="145366" y="17932"/>
                </a:lnTo>
                <a:lnTo>
                  <a:pt x="145414" y="17272"/>
                </a:lnTo>
                <a:lnTo>
                  <a:pt x="147574" y="15240"/>
                </a:lnTo>
                <a:lnTo>
                  <a:pt x="152058" y="11092"/>
                </a:lnTo>
                <a:lnTo>
                  <a:pt x="152908" y="9581"/>
                </a:lnTo>
                <a:lnTo>
                  <a:pt x="152908" y="8000"/>
                </a:lnTo>
                <a:lnTo>
                  <a:pt x="165937" y="8000"/>
                </a:lnTo>
                <a:lnTo>
                  <a:pt x="165988" y="5715"/>
                </a:lnTo>
                <a:lnTo>
                  <a:pt x="164846" y="3683"/>
                </a:lnTo>
                <a:lnTo>
                  <a:pt x="160400" y="888"/>
                </a:lnTo>
                <a:lnTo>
                  <a:pt x="157622" y="0"/>
                </a:lnTo>
                <a:close/>
              </a:path>
              <a:path w="268604" h="201929">
                <a:moveTo>
                  <a:pt x="7242" y="134743"/>
                </a:moveTo>
                <a:lnTo>
                  <a:pt x="6408" y="135704"/>
                </a:lnTo>
                <a:lnTo>
                  <a:pt x="5861" y="136239"/>
                </a:lnTo>
                <a:lnTo>
                  <a:pt x="5597" y="136525"/>
                </a:lnTo>
                <a:lnTo>
                  <a:pt x="6692" y="136525"/>
                </a:lnTo>
                <a:lnTo>
                  <a:pt x="10712" y="135704"/>
                </a:lnTo>
                <a:lnTo>
                  <a:pt x="11224" y="135704"/>
                </a:lnTo>
                <a:lnTo>
                  <a:pt x="7242" y="134743"/>
                </a:lnTo>
                <a:close/>
              </a:path>
              <a:path w="268604" h="201929">
                <a:moveTo>
                  <a:pt x="7707" y="134238"/>
                </a:moveTo>
                <a:lnTo>
                  <a:pt x="6138" y="134238"/>
                </a:lnTo>
                <a:lnTo>
                  <a:pt x="5297" y="134743"/>
                </a:lnTo>
                <a:lnTo>
                  <a:pt x="3773" y="135704"/>
                </a:lnTo>
                <a:lnTo>
                  <a:pt x="3492" y="136239"/>
                </a:lnTo>
                <a:lnTo>
                  <a:pt x="6484" y="134743"/>
                </a:lnTo>
                <a:lnTo>
                  <a:pt x="7242" y="134743"/>
                </a:lnTo>
                <a:lnTo>
                  <a:pt x="7707" y="134238"/>
                </a:lnTo>
                <a:close/>
              </a:path>
              <a:path w="268604" h="201929">
                <a:moveTo>
                  <a:pt x="11811" y="133731"/>
                </a:moveTo>
                <a:lnTo>
                  <a:pt x="11557" y="133731"/>
                </a:lnTo>
                <a:lnTo>
                  <a:pt x="8508" y="134238"/>
                </a:lnTo>
                <a:lnTo>
                  <a:pt x="8255" y="134238"/>
                </a:lnTo>
                <a:lnTo>
                  <a:pt x="11811" y="133731"/>
                </a:lnTo>
                <a:close/>
              </a:path>
              <a:path w="268604" h="201929">
                <a:moveTo>
                  <a:pt x="12858" y="133731"/>
                </a:moveTo>
                <a:lnTo>
                  <a:pt x="11811" y="133731"/>
                </a:lnTo>
                <a:lnTo>
                  <a:pt x="8255" y="134238"/>
                </a:lnTo>
                <a:lnTo>
                  <a:pt x="11292" y="134238"/>
                </a:lnTo>
                <a:lnTo>
                  <a:pt x="12858" y="133731"/>
                </a:lnTo>
                <a:close/>
              </a:path>
              <a:path w="268604" h="201929">
                <a:moveTo>
                  <a:pt x="29565" y="132334"/>
                </a:moveTo>
                <a:lnTo>
                  <a:pt x="18668" y="132334"/>
                </a:lnTo>
                <a:lnTo>
                  <a:pt x="16382" y="132587"/>
                </a:lnTo>
                <a:lnTo>
                  <a:pt x="11292" y="134238"/>
                </a:lnTo>
                <a:lnTo>
                  <a:pt x="10922" y="134238"/>
                </a:lnTo>
                <a:lnTo>
                  <a:pt x="13969" y="133731"/>
                </a:lnTo>
                <a:lnTo>
                  <a:pt x="28028" y="133731"/>
                </a:lnTo>
                <a:lnTo>
                  <a:pt x="29565" y="132334"/>
                </a:lnTo>
                <a:close/>
              </a:path>
              <a:path w="268604" h="201929">
                <a:moveTo>
                  <a:pt x="28028" y="133731"/>
                </a:moveTo>
                <a:lnTo>
                  <a:pt x="13969" y="133731"/>
                </a:lnTo>
                <a:lnTo>
                  <a:pt x="10922" y="134238"/>
                </a:lnTo>
                <a:lnTo>
                  <a:pt x="27470" y="134238"/>
                </a:lnTo>
                <a:lnTo>
                  <a:pt x="28028" y="133731"/>
                </a:lnTo>
                <a:close/>
              </a:path>
              <a:path w="268604" h="201929">
                <a:moveTo>
                  <a:pt x="101191" y="55684"/>
                </a:moveTo>
                <a:lnTo>
                  <a:pt x="99972" y="56880"/>
                </a:lnTo>
                <a:lnTo>
                  <a:pt x="100420" y="56581"/>
                </a:lnTo>
                <a:lnTo>
                  <a:pt x="101191" y="55684"/>
                </a:lnTo>
                <a:close/>
              </a:path>
              <a:path w="268604" h="201929">
                <a:moveTo>
                  <a:pt x="100384" y="56581"/>
                </a:moveTo>
                <a:lnTo>
                  <a:pt x="99972" y="56880"/>
                </a:lnTo>
                <a:lnTo>
                  <a:pt x="100115" y="56880"/>
                </a:lnTo>
                <a:lnTo>
                  <a:pt x="100384" y="56581"/>
                </a:lnTo>
                <a:close/>
              </a:path>
              <a:path w="268604" h="201929">
                <a:moveTo>
                  <a:pt x="128433" y="29601"/>
                </a:moveTo>
                <a:lnTo>
                  <a:pt x="128259" y="29601"/>
                </a:lnTo>
                <a:lnTo>
                  <a:pt x="127619" y="30209"/>
                </a:lnTo>
                <a:lnTo>
                  <a:pt x="128433" y="29601"/>
                </a:lnTo>
                <a:close/>
              </a:path>
              <a:path w="268604" h="201929">
                <a:moveTo>
                  <a:pt x="155397" y="13208"/>
                </a:moveTo>
                <a:lnTo>
                  <a:pt x="151937" y="13546"/>
                </a:lnTo>
                <a:lnTo>
                  <a:pt x="146685" y="17144"/>
                </a:lnTo>
                <a:lnTo>
                  <a:pt x="145366" y="17932"/>
                </a:lnTo>
                <a:lnTo>
                  <a:pt x="145264" y="19304"/>
                </a:lnTo>
                <a:lnTo>
                  <a:pt x="145161" y="20700"/>
                </a:lnTo>
                <a:lnTo>
                  <a:pt x="148843" y="25400"/>
                </a:lnTo>
                <a:lnTo>
                  <a:pt x="165000" y="13716"/>
                </a:lnTo>
                <a:lnTo>
                  <a:pt x="156463" y="13716"/>
                </a:lnTo>
                <a:lnTo>
                  <a:pt x="155397" y="13208"/>
                </a:lnTo>
                <a:close/>
              </a:path>
              <a:path w="268604" h="201929">
                <a:moveTo>
                  <a:pt x="152908" y="10541"/>
                </a:moveTo>
                <a:lnTo>
                  <a:pt x="152653" y="10541"/>
                </a:lnTo>
                <a:lnTo>
                  <a:pt x="151511" y="12065"/>
                </a:lnTo>
                <a:lnTo>
                  <a:pt x="151006" y="12065"/>
                </a:lnTo>
                <a:lnTo>
                  <a:pt x="147574" y="15240"/>
                </a:lnTo>
                <a:lnTo>
                  <a:pt x="145414" y="17272"/>
                </a:lnTo>
                <a:lnTo>
                  <a:pt x="145366" y="17932"/>
                </a:lnTo>
                <a:lnTo>
                  <a:pt x="146685" y="17144"/>
                </a:lnTo>
                <a:lnTo>
                  <a:pt x="151689" y="13716"/>
                </a:lnTo>
                <a:lnTo>
                  <a:pt x="150240" y="13716"/>
                </a:lnTo>
                <a:lnTo>
                  <a:pt x="153542" y="12446"/>
                </a:lnTo>
                <a:lnTo>
                  <a:pt x="155673" y="12446"/>
                </a:lnTo>
                <a:lnTo>
                  <a:pt x="155436" y="12065"/>
                </a:lnTo>
                <a:lnTo>
                  <a:pt x="151511" y="12065"/>
                </a:lnTo>
                <a:lnTo>
                  <a:pt x="151939" y="11303"/>
                </a:lnTo>
                <a:lnTo>
                  <a:pt x="152908" y="11303"/>
                </a:lnTo>
                <a:lnTo>
                  <a:pt x="152908" y="10541"/>
                </a:lnTo>
                <a:close/>
              </a:path>
              <a:path w="268604" h="201929">
                <a:moveTo>
                  <a:pt x="153542" y="12446"/>
                </a:moveTo>
                <a:lnTo>
                  <a:pt x="150240" y="13716"/>
                </a:lnTo>
                <a:lnTo>
                  <a:pt x="151937" y="13546"/>
                </a:lnTo>
                <a:lnTo>
                  <a:pt x="153542" y="12446"/>
                </a:lnTo>
                <a:close/>
              </a:path>
              <a:path w="268604" h="201929">
                <a:moveTo>
                  <a:pt x="151937" y="13546"/>
                </a:moveTo>
                <a:lnTo>
                  <a:pt x="150240" y="13716"/>
                </a:lnTo>
                <a:lnTo>
                  <a:pt x="151689" y="13716"/>
                </a:lnTo>
                <a:lnTo>
                  <a:pt x="151937" y="13546"/>
                </a:lnTo>
                <a:close/>
              </a:path>
              <a:path w="268604" h="201929">
                <a:moveTo>
                  <a:pt x="153797" y="12446"/>
                </a:moveTo>
                <a:lnTo>
                  <a:pt x="156463" y="13716"/>
                </a:lnTo>
                <a:lnTo>
                  <a:pt x="155918" y="12838"/>
                </a:lnTo>
                <a:lnTo>
                  <a:pt x="153797" y="12446"/>
                </a:lnTo>
                <a:close/>
              </a:path>
              <a:path w="268604" h="201929">
                <a:moveTo>
                  <a:pt x="155918" y="12838"/>
                </a:moveTo>
                <a:lnTo>
                  <a:pt x="156358" y="13546"/>
                </a:lnTo>
                <a:lnTo>
                  <a:pt x="156463" y="13716"/>
                </a:lnTo>
                <a:lnTo>
                  <a:pt x="165000" y="13716"/>
                </a:lnTo>
                <a:lnTo>
                  <a:pt x="165060" y="13546"/>
                </a:lnTo>
                <a:lnTo>
                  <a:pt x="165181" y="13208"/>
                </a:lnTo>
                <a:lnTo>
                  <a:pt x="157911" y="13208"/>
                </a:lnTo>
                <a:lnTo>
                  <a:pt x="155918" y="12838"/>
                </a:lnTo>
                <a:close/>
              </a:path>
              <a:path w="268604" h="201929">
                <a:moveTo>
                  <a:pt x="153797" y="12446"/>
                </a:moveTo>
                <a:lnTo>
                  <a:pt x="153542" y="12446"/>
                </a:lnTo>
                <a:lnTo>
                  <a:pt x="151937" y="13546"/>
                </a:lnTo>
                <a:lnTo>
                  <a:pt x="155321" y="13208"/>
                </a:lnTo>
                <a:lnTo>
                  <a:pt x="154621" y="12838"/>
                </a:lnTo>
                <a:lnTo>
                  <a:pt x="153797" y="12446"/>
                </a:lnTo>
                <a:close/>
              </a:path>
              <a:path w="268604" h="201929">
                <a:moveTo>
                  <a:pt x="165937" y="8000"/>
                </a:moveTo>
                <a:lnTo>
                  <a:pt x="153797" y="8000"/>
                </a:lnTo>
                <a:lnTo>
                  <a:pt x="153594" y="8751"/>
                </a:lnTo>
                <a:lnTo>
                  <a:pt x="153528" y="8998"/>
                </a:lnTo>
                <a:lnTo>
                  <a:pt x="155918" y="12838"/>
                </a:lnTo>
                <a:lnTo>
                  <a:pt x="157911" y="13208"/>
                </a:lnTo>
                <a:lnTo>
                  <a:pt x="165181" y="13208"/>
                </a:lnTo>
                <a:lnTo>
                  <a:pt x="165862" y="11303"/>
                </a:lnTo>
                <a:lnTo>
                  <a:pt x="165937" y="8000"/>
                </a:lnTo>
                <a:close/>
              </a:path>
              <a:path w="268604" h="201929">
                <a:moveTo>
                  <a:pt x="155673" y="12446"/>
                </a:moveTo>
                <a:lnTo>
                  <a:pt x="153797" y="12446"/>
                </a:lnTo>
                <a:lnTo>
                  <a:pt x="155918" y="12838"/>
                </a:lnTo>
                <a:lnTo>
                  <a:pt x="155673" y="12446"/>
                </a:lnTo>
                <a:close/>
              </a:path>
              <a:path w="268604" h="201929">
                <a:moveTo>
                  <a:pt x="152653" y="10541"/>
                </a:moveTo>
                <a:lnTo>
                  <a:pt x="152058" y="11092"/>
                </a:lnTo>
                <a:lnTo>
                  <a:pt x="151511" y="12065"/>
                </a:lnTo>
                <a:lnTo>
                  <a:pt x="152653" y="10541"/>
                </a:lnTo>
                <a:close/>
              </a:path>
              <a:path w="268604" h="201929">
                <a:moveTo>
                  <a:pt x="153528" y="8998"/>
                </a:moveTo>
                <a:lnTo>
                  <a:pt x="152964" y="11092"/>
                </a:lnTo>
                <a:lnTo>
                  <a:pt x="152908" y="11303"/>
                </a:lnTo>
                <a:lnTo>
                  <a:pt x="154962" y="11303"/>
                </a:lnTo>
                <a:lnTo>
                  <a:pt x="153528" y="8998"/>
                </a:lnTo>
                <a:close/>
              </a:path>
              <a:path w="268604" h="201929">
                <a:moveTo>
                  <a:pt x="152908" y="9581"/>
                </a:moveTo>
                <a:lnTo>
                  <a:pt x="152058" y="11092"/>
                </a:lnTo>
                <a:lnTo>
                  <a:pt x="152653" y="10541"/>
                </a:lnTo>
                <a:lnTo>
                  <a:pt x="152908" y="10541"/>
                </a:lnTo>
                <a:lnTo>
                  <a:pt x="152908" y="9581"/>
                </a:lnTo>
                <a:close/>
              </a:path>
              <a:path w="268604" h="201929">
                <a:moveTo>
                  <a:pt x="153374" y="8751"/>
                </a:moveTo>
                <a:lnTo>
                  <a:pt x="152908" y="9581"/>
                </a:lnTo>
                <a:lnTo>
                  <a:pt x="152908" y="11092"/>
                </a:lnTo>
                <a:lnTo>
                  <a:pt x="153113" y="10541"/>
                </a:lnTo>
                <a:lnTo>
                  <a:pt x="153528" y="8998"/>
                </a:lnTo>
                <a:lnTo>
                  <a:pt x="153374" y="8751"/>
                </a:lnTo>
                <a:close/>
              </a:path>
              <a:path w="268604" h="201929">
                <a:moveTo>
                  <a:pt x="152908" y="8000"/>
                </a:moveTo>
                <a:lnTo>
                  <a:pt x="152908" y="9581"/>
                </a:lnTo>
                <a:lnTo>
                  <a:pt x="153374" y="8751"/>
                </a:lnTo>
                <a:lnTo>
                  <a:pt x="152908" y="8000"/>
                </a:lnTo>
                <a:close/>
              </a:path>
              <a:path w="268604" h="201929">
                <a:moveTo>
                  <a:pt x="153797" y="8000"/>
                </a:moveTo>
                <a:lnTo>
                  <a:pt x="153374" y="8751"/>
                </a:lnTo>
                <a:lnTo>
                  <a:pt x="153528" y="8998"/>
                </a:lnTo>
                <a:lnTo>
                  <a:pt x="153797" y="8000"/>
                </a:lnTo>
                <a:close/>
              </a:path>
              <a:path w="268604" h="201929">
                <a:moveTo>
                  <a:pt x="153797" y="8000"/>
                </a:moveTo>
                <a:lnTo>
                  <a:pt x="152908" y="8000"/>
                </a:lnTo>
                <a:lnTo>
                  <a:pt x="153374" y="8751"/>
                </a:lnTo>
                <a:lnTo>
                  <a:pt x="153797" y="8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5746" y="5040629"/>
            <a:ext cx="200659" cy="2402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0395" y="5751550"/>
            <a:ext cx="354076" cy="2265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3771" y="5414009"/>
            <a:ext cx="314822" cy="22854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Serial</a:t>
            </a:r>
            <a:r>
              <a:rPr spc="-65" dirty="0"/>
              <a:t> </a:t>
            </a:r>
            <a:r>
              <a:rPr dirty="0"/>
              <a:t>bubble</a:t>
            </a:r>
            <a:r>
              <a:rPr spc="-50" dirty="0"/>
              <a:t> </a:t>
            </a:r>
            <a:r>
              <a:rPr spc="-20" dirty="0"/>
              <a:t>sort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96439" y="1196340"/>
            <a:ext cx="8348980" cy="4823460"/>
            <a:chOff x="1996439" y="1196340"/>
            <a:chExt cx="8348980" cy="48234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439" y="1196340"/>
              <a:ext cx="8324088" cy="42489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5843" y="3573780"/>
              <a:ext cx="2449068" cy="2446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853C-6818-4408-7814-860A0825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3" y="133857"/>
            <a:ext cx="10643412" cy="1661993"/>
          </a:xfrm>
        </p:spPr>
        <p:txBody>
          <a:bodyPr/>
          <a:lstStyle/>
          <a:p>
            <a:r>
              <a:rPr lang="en-IN" b="1" dirty="0"/>
              <a:t>Using </a:t>
            </a:r>
            <a:r>
              <a:rPr lang="en-IN" b="1" dirty="0" err="1"/>
              <a:t>OpenMPI</a:t>
            </a:r>
            <a:r>
              <a:rPr lang="en-IN" b="1" dirty="0"/>
              <a:t> to Implement the Communication Layer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FC105B-4450-EDEA-B4C3-EFCA0E4D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371600"/>
            <a:ext cx="5105400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3.1 Key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OpenMPI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Communication Functions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Point-to-Point Communication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MPI_Recv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blocking communication.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MPI_Isend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MPI_Irecv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non-blocking communication.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Collective Communication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MPI_Bcast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broadcasting data.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MPI_Scatter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MPI_Gather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distributing and collecting data across processes.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3" descr="Collective Communication Routines | LLNL HPC Tutorials">
            <a:extLst>
              <a:ext uri="{FF2B5EF4-FFF2-40B4-BE49-F238E27FC236}">
                <a16:creationId xmlns:a16="http://schemas.microsoft.com/office/drawing/2014/main" id="{CDC6DF6D-DE45-969A-281D-E2FEC2E7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97" y="2133600"/>
            <a:ext cx="469751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2728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Odd-</a:t>
            </a:r>
            <a:r>
              <a:rPr dirty="0"/>
              <a:t>even</a:t>
            </a:r>
            <a:r>
              <a:rPr spc="15" dirty="0"/>
              <a:t> </a:t>
            </a:r>
            <a:r>
              <a:rPr dirty="0"/>
              <a:t>transposition</a:t>
            </a:r>
            <a:r>
              <a:rPr spc="-5" dirty="0"/>
              <a:t> </a:t>
            </a:r>
            <a:r>
              <a:rPr spc="-20" dirty="0"/>
              <a:t>sort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4557395" cy="22352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9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sequence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phases.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994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Even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phases,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compare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swaps: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0"/>
              </a:spcBef>
              <a:buFont typeface="Arial MT"/>
              <a:buChar char="•"/>
            </a:pP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5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Odd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phases,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compare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swaps: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2654" y="4231584"/>
            <a:ext cx="4946215" cy="3238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85891" y="2604441"/>
            <a:ext cx="4805680" cy="324485"/>
            <a:chOff x="3285891" y="2604441"/>
            <a:chExt cx="4805680" cy="3244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891" y="2604441"/>
              <a:ext cx="4805211" cy="3240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0405" y="2615818"/>
              <a:ext cx="72517" cy="165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35856" y="2866008"/>
              <a:ext cx="15875" cy="6985"/>
            </a:xfrm>
            <a:custGeom>
              <a:avLst/>
              <a:gdLst/>
              <a:ahLst/>
              <a:cxnLst/>
              <a:rect l="l" t="t" r="r" b="b"/>
              <a:pathLst>
                <a:path w="15875" h="6985">
                  <a:moveTo>
                    <a:pt x="12192" y="0"/>
                  </a:moveTo>
                  <a:lnTo>
                    <a:pt x="3175" y="0"/>
                  </a:lnTo>
                  <a:lnTo>
                    <a:pt x="1397" y="126"/>
                  </a:lnTo>
                  <a:lnTo>
                    <a:pt x="0" y="1524"/>
                  </a:lnTo>
                  <a:lnTo>
                    <a:pt x="0" y="5079"/>
                  </a:lnTo>
                  <a:lnTo>
                    <a:pt x="1397" y="6603"/>
                  </a:lnTo>
                  <a:lnTo>
                    <a:pt x="3175" y="6603"/>
                  </a:lnTo>
                  <a:lnTo>
                    <a:pt x="13970" y="6603"/>
                  </a:lnTo>
                  <a:lnTo>
                    <a:pt x="15494" y="5079"/>
                  </a:lnTo>
                  <a:lnTo>
                    <a:pt x="15494" y="1524"/>
                  </a:lnTo>
                  <a:lnTo>
                    <a:pt x="13970" y="126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252397"/>
            <a:ext cx="5907405" cy="395224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907415" algn="l"/>
              </a:tabLst>
            </a:pPr>
            <a:r>
              <a:rPr sz="2400" spc="-10" dirty="0">
                <a:latin typeface="Arial MT"/>
                <a:cs typeface="Arial MT"/>
              </a:rPr>
              <a:t>Start:</a:t>
            </a:r>
            <a:r>
              <a:rPr sz="2400" dirty="0">
                <a:latin typeface="Arial MT"/>
                <a:cs typeface="Arial MT"/>
              </a:rPr>
              <a:t>	5,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9,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4,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1876425" algn="l"/>
              </a:tabLst>
            </a:pPr>
            <a:r>
              <a:rPr sz="2400" dirty="0">
                <a:latin typeface="Arial MT"/>
                <a:cs typeface="Arial MT"/>
              </a:rPr>
              <a:t>Even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phase: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compare-</a:t>
            </a:r>
            <a:r>
              <a:rPr sz="2400" dirty="0">
                <a:latin typeface="Arial MT"/>
                <a:cs typeface="Arial MT"/>
              </a:rPr>
              <a:t>swap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(5,9)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10" dirty="0">
                <a:latin typeface="Arial MT"/>
                <a:cs typeface="Arial MT"/>
              </a:rPr>
              <a:t> (4,3)</a:t>
            </a:r>
            <a:endParaRPr sz="2400">
              <a:latin typeface="Arial MT"/>
              <a:cs typeface="Arial MT"/>
            </a:endParaRPr>
          </a:p>
          <a:p>
            <a:pPr marL="477520">
              <a:lnSpc>
                <a:spcPct val="100000"/>
              </a:lnSpc>
              <a:spcBef>
                <a:spcPts val="5"/>
              </a:spcBef>
              <a:tabLst>
                <a:tab pos="2527300" algn="l"/>
              </a:tabLst>
            </a:pPr>
            <a:r>
              <a:rPr sz="2400" dirty="0">
                <a:latin typeface="Arial MT"/>
                <a:cs typeface="Arial MT"/>
              </a:rPr>
              <a:t>getting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list</a:t>
            </a:r>
            <a:r>
              <a:rPr sz="2400" dirty="0">
                <a:latin typeface="Arial MT"/>
                <a:cs typeface="Arial MT"/>
              </a:rPr>
              <a:t>	5,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9,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  <a:p>
            <a:pPr marL="393700" marR="1428750" indent="-381000">
              <a:lnSpc>
                <a:spcPct val="100000"/>
              </a:lnSpc>
              <a:spcBef>
                <a:spcPts val="1005"/>
              </a:spcBef>
              <a:tabLst>
                <a:tab pos="1757680" algn="l"/>
                <a:tab pos="2443480" algn="l"/>
              </a:tabLst>
            </a:pPr>
            <a:r>
              <a:rPr sz="2400" dirty="0">
                <a:latin typeface="Arial MT"/>
                <a:cs typeface="Arial MT"/>
              </a:rPr>
              <a:t>Odd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phase: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0" dirty="0">
                <a:latin typeface="Arial MT"/>
                <a:cs typeface="Arial MT"/>
              </a:rPr>
              <a:t>compare-</a:t>
            </a:r>
            <a:r>
              <a:rPr sz="2400" dirty="0">
                <a:latin typeface="Arial MT"/>
                <a:cs typeface="Arial MT"/>
              </a:rPr>
              <a:t>swap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(9,3) </a:t>
            </a:r>
            <a:r>
              <a:rPr sz="2400" dirty="0">
                <a:latin typeface="Arial MT"/>
                <a:cs typeface="Arial MT"/>
              </a:rPr>
              <a:t>getting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list</a:t>
            </a:r>
            <a:r>
              <a:rPr sz="2400" dirty="0">
                <a:latin typeface="Arial MT"/>
                <a:cs typeface="Arial MT"/>
              </a:rPr>
              <a:t>	5,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9,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1877060" algn="l"/>
              </a:tabLst>
            </a:pPr>
            <a:r>
              <a:rPr sz="2400" dirty="0">
                <a:latin typeface="Arial MT"/>
                <a:cs typeface="Arial MT"/>
              </a:rPr>
              <a:t>Even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phase: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compare-</a:t>
            </a:r>
            <a:r>
              <a:rPr sz="2400" dirty="0">
                <a:latin typeface="Arial MT"/>
                <a:cs typeface="Arial MT"/>
              </a:rPr>
              <a:t>swap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(5,3)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(9,4)</a:t>
            </a:r>
            <a:endParaRPr sz="2400">
              <a:latin typeface="Arial MT"/>
              <a:cs typeface="Arial MT"/>
            </a:endParaRPr>
          </a:p>
          <a:p>
            <a:pPr marL="477520">
              <a:lnSpc>
                <a:spcPct val="100000"/>
              </a:lnSpc>
              <a:tabLst>
                <a:tab pos="2527300" algn="l"/>
              </a:tabLst>
            </a:pPr>
            <a:r>
              <a:rPr sz="2400" dirty="0">
                <a:latin typeface="Arial MT"/>
                <a:cs typeface="Arial MT"/>
              </a:rPr>
              <a:t>getting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list</a:t>
            </a:r>
            <a:r>
              <a:rPr sz="2400" dirty="0">
                <a:latin typeface="Arial MT"/>
                <a:cs typeface="Arial MT"/>
              </a:rPr>
              <a:t>	3,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5,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1757045" algn="l"/>
              </a:tabLst>
            </a:pPr>
            <a:r>
              <a:rPr sz="2400" dirty="0">
                <a:latin typeface="Arial MT"/>
                <a:cs typeface="Arial MT"/>
              </a:rPr>
              <a:t>Odd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phase:</a:t>
            </a:r>
            <a:r>
              <a:rPr sz="2400" dirty="0">
                <a:latin typeface="Arial MT"/>
                <a:cs typeface="Arial MT"/>
              </a:rPr>
              <a:t>	</a:t>
            </a:r>
            <a:r>
              <a:rPr sz="2400" spc="-25" dirty="0">
                <a:latin typeface="Arial MT"/>
                <a:cs typeface="Arial MT"/>
              </a:rPr>
              <a:t>compare-</a:t>
            </a:r>
            <a:r>
              <a:rPr sz="2400" dirty="0">
                <a:latin typeface="Arial MT"/>
                <a:cs typeface="Arial MT"/>
              </a:rPr>
              <a:t>swap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(5,4)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  <a:tabLst>
                <a:tab pos="2443480" algn="l"/>
              </a:tabLst>
            </a:pPr>
            <a:r>
              <a:rPr sz="2400" dirty="0">
                <a:latin typeface="Arial MT"/>
                <a:cs typeface="Arial MT"/>
              </a:rPr>
              <a:t>getting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list</a:t>
            </a:r>
            <a:r>
              <a:rPr sz="2400" dirty="0">
                <a:latin typeface="Arial MT"/>
                <a:cs typeface="Arial MT"/>
              </a:rPr>
              <a:t>	3,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4,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5,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Serial</a:t>
            </a:r>
            <a:r>
              <a:rPr spc="-60" dirty="0"/>
              <a:t> </a:t>
            </a:r>
            <a:r>
              <a:rPr spc="-35" dirty="0"/>
              <a:t>odd-</a:t>
            </a:r>
            <a:r>
              <a:rPr dirty="0"/>
              <a:t>even</a:t>
            </a:r>
            <a:r>
              <a:rPr spc="-60" dirty="0"/>
              <a:t> </a:t>
            </a:r>
            <a:r>
              <a:rPr dirty="0"/>
              <a:t>transposition</a:t>
            </a:r>
            <a:r>
              <a:rPr spc="-60" dirty="0"/>
              <a:t> </a:t>
            </a:r>
            <a:r>
              <a:rPr spc="-20" dirty="0"/>
              <a:t>sort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3340" y="908303"/>
            <a:ext cx="5186171" cy="53141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073" y="4020565"/>
            <a:ext cx="525924" cy="25908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17315" y="3827526"/>
            <a:ext cx="1276985" cy="682625"/>
            <a:chOff x="1717315" y="3827526"/>
            <a:chExt cx="1276985" cy="6826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7315" y="4180713"/>
              <a:ext cx="534140" cy="3289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753" y="3827526"/>
              <a:ext cx="898016" cy="423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Communications</a:t>
            </a:r>
            <a:r>
              <a:rPr spc="-30" dirty="0"/>
              <a:t> </a:t>
            </a:r>
            <a:r>
              <a:rPr dirty="0"/>
              <a:t>among</a:t>
            </a:r>
            <a:r>
              <a:rPr spc="-20" dirty="0"/>
              <a:t> </a:t>
            </a:r>
            <a:r>
              <a:rPr dirty="0"/>
              <a:t>tasks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25" dirty="0"/>
              <a:t>odd-</a:t>
            </a:r>
            <a:r>
              <a:rPr dirty="0"/>
              <a:t>even</a:t>
            </a:r>
            <a:r>
              <a:rPr spc="-10" dirty="0"/>
              <a:t> </a:t>
            </a:r>
            <a:r>
              <a:rPr spc="-20" dirty="0"/>
              <a:t>sort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706" y="2406576"/>
            <a:ext cx="147308" cy="1372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62275" y="2350325"/>
            <a:ext cx="56515" cy="219710"/>
            <a:chOff x="2762275" y="2350325"/>
            <a:chExt cx="56515" cy="219710"/>
          </a:xfrm>
        </p:grpSpPr>
        <p:sp>
          <p:nvSpPr>
            <p:cNvPr id="5" name="object 5"/>
            <p:cNvSpPr/>
            <p:nvPr/>
          </p:nvSpPr>
          <p:spPr>
            <a:xfrm>
              <a:off x="2764917" y="235296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50725" y="0"/>
                  </a:moveTo>
                  <a:lnTo>
                    <a:pt x="0" y="0"/>
                  </a:lnTo>
                  <a:lnTo>
                    <a:pt x="0" y="214019"/>
                  </a:lnTo>
                  <a:lnTo>
                    <a:pt x="50725" y="214019"/>
                  </a:lnTo>
                  <a:lnTo>
                    <a:pt x="50725" y="198351"/>
                  </a:lnTo>
                  <a:lnTo>
                    <a:pt x="15663" y="198351"/>
                  </a:lnTo>
                  <a:lnTo>
                    <a:pt x="15663" y="15667"/>
                  </a:lnTo>
                  <a:lnTo>
                    <a:pt x="50725" y="15667"/>
                  </a:lnTo>
                  <a:lnTo>
                    <a:pt x="5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64917" y="235296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0" y="0"/>
                  </a:moveTo>
                  <a:lnTo>
                    <a:pt x="50725" y="0"/>
                  </a:lnTo>
                  <a:lnTo>
                    <a:pt x="50725" y="15667"/>
                  </a:lnTo>
                  <a:lnTo>
                    <a:pt x="15663" y="15667"/>
                  </a:lnTo>
                  <a:lnTo>
                    <a:pt x="15663" y="198351"/>
                  </a:lnTo>
                  <a:lnTo>
                    <a:pt x="50725" y="198351"/>
                  </a:lnTo>
                  <a:lnTo>
                    <a:pt x="50725" y="214019"/>
                  </a:lnTo>
                  <a:lnTo>
                    <a:pt x="0" y="214019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6634" y="2347569"/>
            <a:ext cx="118737" cy="19348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101653" y="2457315"/>
            <a:ext cx="97155" cy="20320"/>
            <a:chOff x="3101653" y="2457315"/>
            <a:chExt cx="97155" cy="20320"/>
          </a:xfrm>
        </p:grpSpPr>
        <p:sp>
          <p:nvSpPr>
            <p:cNvPr id="9" name="object 9"/>
            <p:cNvSpPr/>
            <p:nvPr/>
          </p:nvSpPr>
          <p:spPr>
            <a:xfrm>
              <a:off x="3104296" y="2459958"/>
              <a:ext cx="91440" cy="15240"/>
            </a:xfrm>
            <a:custGeom>
              <a:avLst/>
              <a:gdLst/>
              <a:ahLst/>
              <a:cxnLst/>
              <a:rect l="l" t="t" r="r" b="b"/>
              <a:pathLst>
                <a:path w="91439" h="15239">
                  <a:moveTo>
                    <a:pt x="91306" y="0"/>
                  </a:moveTo>
                  <a:lnTo>
                    <a:pt x="0" y="0"/>
                  </a:lnTo>
                  <a:lnTo>
                    <a:pt x="0" y="14760"/>
                  </a:lnTo>
                  <a:lnTo>
                    <a:pt x="91306" y="14760"/>
                  </a:lnTo>
                  <a:lnTo>
                    <a:pt x="91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04296" y="2459958"/>
              <a:ext cx="91440" cy="15240"/>
            </a:xfrm>
            <a:custGeom>
              <a:avLst/>
              <a:gdLst/>
              <a:ahLst/>
              <a:cxnLst/>
              <a:rect l="l" t="t" r="r" b="b"/>
              <a:pathLst>
                <a:path w="91439" h="15239">
                  <a:moveTo>
                    <a:pt x="0" y="14760"/>
                  </a:moveTo>
                  <a:lnTo>
                    <a:pt x="91306" y="14760"/>
                  </a:lnTo>
                  <a:lnTo>
                    <a:pt x="91306" y="0"/>
                  </a:lnTo>
                  <a:lnTo>
                    <a:pt x="0" y="0"/>
                  </a:lnTo>
                  <a:lnTo>
                    <a:pt x="0" y="14760"/>
                  </a:lnTo>
                  <a:close/>
                </a:path>
              </a:pathLst>
            </a:custGeom>
            <a:ln w="52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306405" y="2367842"/>
            <a:ext cx="118745" cy="173355"/>
            <a:chOff x="3306405" y="2367842"/>
            <a:chExt cx="118745" cy="173355"/>
          </a:xfrm>
        </p:grpSpPr>
        <p:sp>
          <p:nvSpPr>
            <p:cNvPr id="12" name="object 12"/>
            <p:cNvSpPr/>
            <p:nvPr/>
          </p:nvSpPr>
          <p:spPr>
            <a:xfrm>
              <a:off x="3309047" y="2370484"/>
              <a:ext cx="113664" cy="168275"/>
            </a:xfrm>
            <a:custGeom>
              <a:avLst/>
              <a:gdLst/>
              <a:ahLst/>
              <a:cxnLst/>
              <a:rect l="l" t="t" r="r" b="b"/>
              <a:pathLst>
                <a:path w="113664" h="168275">
                  <a:moveTo>
                    <a:pt x="65482" y="0"/>
                  </a:moveTo>
                  <a:lnTo>
                    <a:pt x="0" y="15705"/>
                  </a:lnTo>
                  <a:lnTo>
                    <a:pt x="0" y="30466"/>
                  </a:lnTo>
                  <a:lnTo>
                    <a:pt x="50725" y="20310"/>
                  </a:lnTo>
                  <a:lnTo>
                    <a:pt x="50725" y="153162"/>
                  </a:lnTo>
                  <a:lnTo>
                    <a:pt x="0" y="153162"/>
                  </a:lnTo>
                  <a:lnTo>
                    <a:pt x="0" y="167923"/>
                  </a:lnTo>
                  <a:lnTo>
                    <a:pt x="113453" y="167923"/>
                  </a:lnTo>
                  <a:lnTo>
                    <a:pt x="113453" y="153162"/>
                  </a:lnTo>
                  <a:lnTo>
                    <a:pt x="65482" y="153162"/>
                  </a:lnTo>
                  <a:lnTo>
                    <a:pt x="65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9047" y="2370484"/>
              <a:ext cx="113664" cy="168275"/>
            </a:xfrm>
            <a:custGeom>
              <a:avLst/>
              <a:gdLst/>
              <a:ahLst/>
              <a:cxnLst/>
              <a:rect l="l" t="t" r="r" b="b"/>
              <a:pathLst>
                <a:path w="113664" h="168275">
                  <a:moveTo>
                    <a:pt x="65482" y="0"/>
                  </a:moveTo>
                  <a:lnTo>
                    <a:pt x="65482" y="153162"/>
                  </a:lnTo>
                  <a:lnTo>
                    <a:pt x="113453" y="153162"/>
                  </a:lnTo>
                  <a:lnTo>
                    <a:pt x="113453" y="167923"/>
                  </a:lnTo>
                  <a:lnTo>
                    <a:pt x="0" y="167923"/>
                  </a:lnTo>
                  <a:lnTo>
                    <a:pt x="0" y="153162"/>
                  </a:lnTo>
                  <a:lnTo>
                    <a:pt x="50725" y="153162"/>
                  </a:lnTo>
                  <a:lnTo>
                    <a:pt x="50725" y="20310"/>
                  </a:lnTo>
                  <a:lnTo>
                    <a:pt x="0" y="30466"/>
                  </a:lnTo>
                  <a:lnTo>
                    <a:pt x="0" y="15705"/>
                  </a:lnTo>
                  <a:lnTo>
                    <a:pt x="65482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480737" y="2350325"/>
            <a:ext cx="56515" cy="219710"/>
            <a:chOff x="3480737" y="2350325"/>
            <a:chExt cx="56515" cy="219710"/>
          </a:xfrm>
        </p:grpSpPr>
        <p:sp>
          <p:nvSpPr>
            <p:cNvPr id="15" name="object 15"/>
            <p:cNvSpPr/>
            <p:nvPr/>
          </p:nvSpPr>
          <p:spPr>
            <a:xfrm>
              <a:off x="3483379" y="235296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50725" y="0"/>
                  </a:moveTo>
                  <a:lnTo>
                    <a:pt x="0" y="0"/>
                  </a:lnTo>
                  <a:lnTo>
                    <a:pt x="0" y="15667"/>
                  </a:lnTo>
                  <a:lnTo>
                    <a:pt x="35968" y="15667"/>
                  </a:lnTo>
                  <a:lnTo>
                    <a:pt x="35968" y="198351"/>
                  </a:lnTo>
                  <a:lnTo>
                    <a:pt x="0" y="198351"/>
                  </a:lnTo>
                  <a:lnTo>
                    <a:pt x="0" y="214019"/>
                  </a:lnTo>
                  <a:lnTo>
                    <a:pt x="50725" y="214019"/>
                  </a:lnTo>
                  <a:lnTo>
                    <a:pt x="5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3379" y="235296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0" y="0"/>
                  </a:moveTo>
                  <a:lnTo>
                    <a:pt x="50725" y="0"/>
                  </a:lnTo>
                  <a:lnTo>
                    <a:pt x="50725" y="214019"/>
                  </a:lnTo>
                  <a:lnTo>
                    <a:pt x="0" y="214019"/>
                  </a:lnTo>
                  <a:lnTo>
                    <a:pt x="0" y="198351"/>
                  </a:lnTo>
                  <a:lnTo>
                    <a:pt x="35968" y="198351"/>
                  </a:lnTo>
                  <a:lnTo>
                    <a:pt x="35968" y="15667"/>
                  </a:lnTo>
                  <a:lnTo>
                    <a:pt x="0" y="15667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4310" y="4234140"/>
            <a:ext cx="147308" cy="13722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767786" y="4177888"/>
            <a:ext cx="56515" cy="219710"/>
            <a:chOff x="2767786" y="4177888"/>
            <a:chExt cx="56515" cy="219710"/>
          </a:xfrm>
        </p:grpSpPr>
        <p:sp>
          <p:nvSpPr>
            <p:cNvPr id="19" name="object 19"/>
            <p:cNvSpPr/>
            <p:nvPr/>
          </p:nvSpPr>
          <p:spPr>
            <a:xfrm>
              <a:off x="2770428" y="4180530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29">
                  <a:moveTo>
                    <a:pt x="50725" y="0"/>
                  </a:moveTo>
                  <a:lnTo>
                    <a:pt x="0" y="0"/>
                  </a:lnTo>
                  <a:lnTo>
                    <a:pt x="0" y="214019"/>
                  </a:lnTo>
                  <a:lnTo>
                    <a:pt x="50725" y="214019"/>
                  </a:lnTo>
                  <a:lnTo>
                    <a:pt x="50725" y="198351"/>
                  </a:lnTo>
                  <a:lnTo>
                    <a:pt x="14757" y="198351"/>
                  </a:lnTo>
                  <a:lnTo>
                    <a:pt x="14757" y="14761"/>
                  </a:lnTo>
                  <a:lnTo>
                    <a:pt x="50725" y="14761"/>
                  </a:lnTo>
                  <a:lnTo>
                    <a:pt x="5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0428" y="4180530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29">
                  <a:moveTo>
                    <a:pt x="0" y="0"/>
                  </a:moveTo>
                  <a:lnTo>
                    <a:pt x="50725" y="0"/>
                  </a:lnTo>
                  <a:lnTo>
                    <a:pt x="50725" y="14761"/>
                  </a:lnTo>
                  <a:lnTo>
                    <a:pt x="14757" y="14761"/>
                  </a:lnTo>
                  <a:lnTo>
                    <a:pt x="14757" y="198351"/>
                  </a:lnTo>
                  <a:lnTo>
                    <a:pt x="50725" y="198351"/>
                  </a:lnTo>
                  <a:lnTo>
                    <a:pt x="50725" y="214019"/>
                  </a:lnTo>
                  <a:lnTo>
                    <a:pt x="0" y="214019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1239" y="4175095"/>
            <a:ext cx="119643" cy="19348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106295" y="4284879"/>
            <a:ext cx="97155" cy="20320"/>
            <a:chOff x="3106295" y="4284879"/>
            <a:chExt cx="97155" cy="20320"/>
          </a:xfrm>
        </p:grpSpPr>
        <p:sp>
          <p:nvSpPr>
            <p:cNvPr id="23" name="object 23"/>
            <p:cNvSpPr/>
            <p:nvPr/>
          </p:nvSpPr>
          <p:spPr>
            <a:xfrm>
              <a:off x="3108938" y="4287522"/>
              <a:ext cx="91440" cy="15240"/>
            </a:xfrm>
            <a:custGeom>
              <a:avLst/>
              <a:gdLst/>
              <a:ahLst/>
              <a:cxnLst/>
              <a:rect l="l" t="t" r="r" b="b"/>
              <a:pathLst>
                <a:path w="91439" h="15239">
                  <a:moveTo>
                    <a:pt x="91306" y="0"/>
                  </a:moveTo>
                  <a:lnTo>
                    <a:pt x="0" y="0"/>
                  </a:lnTo>
                  <a:lnTo>
                    <a:pt x="0" y="14760"/>
                  </a:lnTo>
                  <a:lnTo>
                    <a:pt x="91306" y="14760"/>
                  </a:lnTo>
                  <a:lnTo>
                    <a:pt x="91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38" y="4287522"/>
              <a:ext cx="91440" cy="15240"/>
            </a:xfrm>
            <a:custGeom>
              <a:avLst/>
              <a:gdLst/>
              <a:ahLst/>
              <a:cxnLst/>
              <a:rect l="l" t="t" r="r" b="b"/>
              <a:pathLst>
                <a:path w="91439" h="15239">
                  <a:moveTo>
                    <a:pt x="0" y="14760"/>
                  </a:moveTo>
                  <a:lnTo>
                    <a:pt x="91306" y="14760"/>
                  </a:lnTo>
                  <a:lnTo>
                    <a:pt x="91306" y="0"/>
                  </a:lnTo>
                  <a:lnTo>
                    <a:pt x="0" y="0"/>
                  </a:lnTo>
                  <a:lnTo>
                    <a:pt x="0" y="14760"/>
                  </a:lnTo>
                  <a:close/>
                </a:path>
              </a:pathLst>
            </a:custGeom>
            <a:ln w="52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311047" y="4195405"/>
            <a:ext cx="120014" cy="173355"/>
            <a:chOff x="3311047" y="4195405"/>
            <a:chExt cx="120014" cy="173355"/>
          </a:xfrm>
        </p:grpSpPr>
        <p:sp>
          <p:nvSpPr>
            <p:cNvPr id="26" name="object 26"/>
            <p:cNvSpPr/>
            <p:nvPr/>
          </p:nvSpPr>
          <p:spPr>
            <a:xfrm>
              <a:off x="3313690" y="4198048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5" h="168275">
                  <a:moveTo>
                    <a:pt x="66388" y="0"/>
                  </a:moveTo>
                  <a:lnTo>
                    <a:pt x="0" y="15667"/>
                  </a:lnTo>
                  <a:lnTo>
                    <a:pt x="0" y="30428"/>
                  </a:lnTo>
                  <a:lnTo>
                    <a:pt x="50725" y="20310"/>
                  </a:lnTo>
                  <a:lnTo>
                    <a:pt x="50725" y="153124"/>
                  </a:lnTo>
                  <a:lnTo>
                    <a:pt x="0" y="153124"/>
                  </a:lnTo>
                  <a:lnTo>
                    <a:pt x="0" y="167885"/>
                  </a:lnTo>
                  <a:lnTo>
                    <a:pt x="114358" y="167885"/>
                  </a:lnTo>
                  <a:lnTo>
                    <a:pt x="114358" y="153124"/>
                  </a:lnTo>
                  <a:lnTo>
                    <a:pt x="66388" y="153124"/>
                  </a:lnTo>
                  <a:lnTo>
                    <a:pt x="663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13690" y="4198048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5" h="168275">
                  <a:moveTo>
                    <a:pt x="66388" y="0"/>
                  </a:moveTo>
                  <a:lnTo>
                    <a:pt x="66388" y="153124"/>
                  </a:lnTo>
                  <a:lnTo>
                    <a:pt x="114358" y="153124"/>
                  </a:lnTo>
                  <a:lnTo>
                    <a:pt x="114358" y="167885"/>
                  </a:lnTo>
                  <a:lnTo>
                    <a:pt x="0" y="167885"/>
                  </a:lnTo>
                  <a:lnTo>
                    <a:pt x="0" y="153124"/>
                  </a:lnTo>
                  <a:lnTo>
                    <a:pt x="50725" y="153124"/>
                  </a:lnTo>
                  <a:lnTo>
                    <a:pt x="50725" y="20310"/>
                  </a:lnTo>
                  <a:lnTo>
                    <a:pt x="0" y="30428"/>
                  </a:lnTo>
                  <a:lnTo>
                    <a:pt x="0" y="15667"/>
                  </a:lnTo>
                  <a:lnTo>
                    <a:pt x="66388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486247" y="4177889"/>
            <a:ext cx="56515" cy="219710"/>
            <a:chOff x="3486247" y="4177889"/>
            <a:chExt cx="56515" cy="219710"/>
          </a:xfrm>
        </p:grpSpPr>
        <p:sp>
          <p:nvSpPr>
            <p:cNvPr id="29" name="object 29"/>
            <p:cNvSpPr/>
            <p:nvPr/>
          </p:nvSpPr>
          <p:spPr>
            <a:xfrm>
              <a:off x="3488889" y="4180531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29">
                  <a:moveTo>
                    <a:pt x="50763" y="0"/>
                  </a:moveTo>
                  <a:lnTo>
                    <a:pt x="0" y="0"/>
                  </a:lnTo>
                  <a:lnTo>
                    <a:pt x="0" y="14761"/>
                  </a:lnTo>
                  <a:lnTo>
                    <a:pt x="35062" y="14761"/>
                  </a:lnTo>
                  <a:lnTo>
                    <a:pt x="35062" y="198351"/>
                  </a:lnTo>
                  <a:lnTo>
                    <a:pt x="0" y="198351"/>
                  </a:lnTo>
                  <a:lnTo>
                    <a:pt x="0" y="214019"/>
                  </a:lnTo>
                  <a:lnTo>
                    <a:pt x="50763" y="214019"/>
                  </a:lnTo>
                  <a:lnTo>
                    <a:pt x="50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88889" y="4180531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29">
                  <a:moveTo>
                    <a:pt x="0" y="0"/>
                  </a:moveTo>
                  <a:lnTo>
                    <a:pt x="50763" y="0"/>
                  </a:lnTo>
                  <a:lnTo>
                    <a:pt x="50763" y="214019"/>
                  </a:lnTo>
                  <a:lnTo>
                    <a:pt x="0" y="214019"/>
                  </a:lnTo>
                  <a:lnTo>
                    <a:pt x="0" y="198351"/>
                  </a:lnTo>
                  <a:lnTo>
                    <a:pt x="35062" y="198351"/>
                  </a:lnTo>
                  <a:lnTo>
                    <a:pt x="35062" y="14761"/>
                  </a:lnTo>
                  <a:lnTo>
                    <a:pt x="0" y="14761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6591" y="4150216"/>
            <a:ext cx="1128870" cy="27004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681" y="4150216"/>
            <a:ext cx="80768" cy="21099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8856590" y="2355837"/>
            <a:ext cx="757555" cy="267335"/>
            <a:chOff x="8856590" y="2355837"/>
            <a:chExt cx="757555" cy="267335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6590" y="2408426"/>
              <a:ext cx="134740" cy="21469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16240" y="2355837"/>
              <a:ext cx="127191" cy="21103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8341" y="2408426"/>
              <a:ext cx="445359" cy="16120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9671068" y="2355837"/>
            <a:ext cx="117475" cy="269240"/>
            <a:chOff x="9671068" y="2355837"/>
            <a:chExt cx="117475" cy="269240"/>
          </a:xfrm>
        </p:grpSpPr>
        <p:sp>
          <p:nvSpPr>
            <p:cNvPr id="38" name="object 38"/>
            <p:cNvSpPr/>
            <p:nvPr/>
          </p:nvSpPr>
          <p:spPr>
            <a:xfrm>
              <a:off x="9673710" y="2358479"/>
              <a:ext cx="111760" cy="264160"/>
            </a:xfrm>
            <a:custGeom>
              <a:avLst/>
              <a:gdLst/>
              <a:ahLst/>
              <a:cxnLst/>
              <a:rect l="l" t="t" r="r" b="b"/>
              <a:pathLst>
                <a:path w="111759" h="264160">
                  <a:moveTo>
                    <a:pt x="5661" y="238973"/>
                  </a:moveTo>
                  <a:lnTo>
                    <a:pt x="0" y="262002"/>
                  </a:lnTo>
                  <a:lnTo>
                    <a:pt x="10190" y="263852"/>
                  </a:lnTo>
                  <a:lnTo>
                    <a:pt x="33213" y="263852"/>
                  </a:lnTo>
                  <a:lnTo>
                    <a:pt x="40761" y="262002"/>
                  </a:lnTo>
                  <a:lnTo>
                    <a:pt x="49064" y="256490"/>
                  </a:lnTo>
                  <a:lnTo>
                    <a:pt x="53593" y="251885"/>
                  </a:lnTo>
                  <a:lnTo>
                    <a:pt x="58123" y="241729"/>
                  </a:lnTo>
                  <a:lnTo>
                    <a:pt x="12832" y="241729"/>
                  </a:lnTo>
                  <a:lnTo>
                    <a:pt x="5661" y="238973"/>
                  </a:lnTo>
                  <a:close/>
                </a:path>
                <a:path w="111759" h="264160">
                  <a:moveTo>
                    <a:pt x="101526" y="55383"/>
                  </a:moveTo>
                  <a:lnTo>
                    <a:pt x="76616" y="55383"/>
                  </a:lnTo>
                  <a:lnTo>
                    <a:pt x="43403" y="205751"/>
                  </a:lnTo>
                  <a:lnTo>
                    <a:pt x="40761" y="218662"/>
                  </a:lnTo>
                  <a:lnTo>
                    <a:pt x="36232" y="233424"/>
                  </a:lnTo>
                  <a:lnTo>
                    <a:pt x="30571" y="238973"/>
                  </a:lnTo>
                  <a:lnTo>
                    <a:pt x="26042" y="241729"/>
                  </a:lnTo>
                  <a:lnTo>
                    <a:pt x="58123" y="241729"/>
                  </a:lnTo>
                  <a:lnTo>
                    <a:pt x="63784" y="228818"/>
                  </a:lnTo>
                  <a:lnTo>
                    <a:pt x="68313" y="211263"/>
                  </a:lnTo>
                  <a:lnTo>
                    <a:pt x="101526" y="55383"/>
                  </a:lnTo>
                  <a:close/>
                </a:path>
                <a:path w="111759" h="264160">
                  <a:moveTo>
                    <a:pt x="111717" y="0"/>
                  </a:moveTo>
                  <a:lnTo>
                    <a:pt x="86807" y="0"/>
                  </a:lnTo>
                  <a:lnTo>
                    <a:pt x="81145" y="27710"/>
                  </a:lnTo>
                  <a:lnTo>
                    <a:pt x="107187" y="27710"/>
                  </a:lnTo>
                  <a:lnTo>
                    <a:pt x="1117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71068" y="2411220"/>
              <a:ext cx="106810" cy="21375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754856" y="2358479"/>
              <a:ext cx="31115" cy="27940"/>
            </a:xfrm>
            <a:custGeom>
              <a:avLst/>
              <a:gdLst/>
              <a:ahLst/>
              <a:cxnLst/>
              <a:rect l="l" t="t" r="r" b="b"/>
              <a:pathLst>
                <a:path w="31115" h="27939">
                  <a:moveTo>
                    <a:pt x="5661" y="0"/>
                  </a:moveTo>
                  <a:lnTo>
                    <a:pt x="30571" y="0"/>
                  </a:lnTo>
                  <a:lnTo>
                    <a:pt x="26042" y="27710"/>
                  </a:lnTo>
                  <a:lnTo>
                    <a:pt x="0" y="27710"/>
                  </a:lnTo>
                  <a:lnTo>
                    <a:pt x="5661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58232" y="2401064"/>
            <a:ext cx="147346" cy="138135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201745" y="2344775"/>
            <a:ext cx="58419" cy="219710"/>
            <a:chOff x="5201745" y="2344775"/>
            <a:chExt cx="58419" cy="219710"/>
          </a:xfrm>
        </p:grpSpPr>
        <p:sp>
          <p:nvSpPr>
            <p:cNvPr id="43" name="object 43"/>
            <p:cNvSpPr/>
            <p:nvPr/>
          </p:nvSpPr>
          <p:spPr>
            <a:xfrm>
              <a:off x="5204387" y="2347417"/>
              <a:ext cx="52705" cy="214629"/>
            </a:xfrm>
            <a:custGeom>
              <a:avLst/>
              <a:gdLst/>
              <a:ahLst/>
              <a:cxnLst/>
              <a:rect l="l" t="t" r="r" b="b"/>
              <a:pathLst>
                <a:path w="52704" h="214630">
                  <a:moveTo>
                    <a:pt x="52537" y="0"/>
                  </a:moveTo>
                  <a:lnTo>
                    <a:pt x="0" y="0"/>
                  </a:lnTo>
                  <a:lnTo>
                    <a:pt x="0" y="214019"/>
                  </a:lnTo>
                  <a:lnTo>
                    <a:pt x="52537" y="214019"/>
                  </a:lnTo>
                  <a:lnTo>
                    <a:pt x="52537" y="199258"/>
                  </a:lnTo>
                  <a:lnTo>
                    <a:pt x="14757" y="199258"/>
                  </a:lnTo>
                  <a:lnTo>
                    <a:pt x="14757" y="15705"/>
                  </a:lnTo>
                  <a:lnTo>
                    <a:pt x="52537" y="15705"/>
                  </a:lnTo>
                  <a:lnTo>
                    <a:pt x="5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04387" y="2347417"/>
              <a:ext cx="52705" cy="214629"/>
            </a:xfrm>
            <a:custGeom>
              <a:avLst/>
              <a:gdLst/>
              <a:ahLst/>
              <a:cxnLst/>
              <a:rect l="l" t="t" r="r" b="b"/>
              <a:pathLst>
                <a:path w="52704" h="214630">
                  <a:moveTo>
                    <a:pt x="0" y="0"/>
                  </a:moveTo>
                  <a:lnTo>
                    <a:pt x="52537" y="0"/>
                  </a:lnTo>
                  <a:lnTo>
                    <a:pt x="52537" y="15705"/>
                  </a:lnTo>
                  <a:lnTo>
                    <a:pt x="14757" y="15705"/>
                  </a:lnTo>
                  <a:lnTo>
                    <a:pt x="14757" y="199258"/>
                  </a:lnTo>
                  <a:lnTo>
                    <a:pt x="52537" y="199258"/>
                  </a:lnTo>
                  <a:lnTo>
                    <a:pt x="52537" y="214019"/>
                  </a:lnTo>
                  <a:lnTo>
                    <a:pt x="0" y="214019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15160" y="2342925"/>
            <a:ext cx="118737" cy="193480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5489492" y="2344775"/>
            <a:ext cx="56515" cy="219710"/>
            <a:chOff x="5489492" y="2344775"/>
            <a:chExt cx="56515" cy="219710"/>
          </a:xfrm>
        </p:grpSpPr>
        <p:sp>
          <p:nvSpPr>
            <p:cNvPr id="47" name="object 47"/>
            <p:cNvSpPr/>
            <p:nvPr/>
          </p:nvSpPr>
          <p:spPr>
            <a:xfrm>
              <a:off x="5492134" y="234741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50725" y="0"/>
                  </a:moveTo>
                  <a:lnTo>
                    <a:pt x="0" y="0"/>
                  </a:lnTo>
                  <a:lnTo>
                    <a:pt x="0" y="15705"/>
                  </a:lnTo>
                  <a:lnTo>
                    <a:pt x="35968" y="15705"/>
                  </a:lnTo>
                  <a:lnTo>
                    <a:pt x="35968" y="199258"/>
                  </a:lnTo>
                  <a:lnTo>
                    <a:pt x="0" y="199258"/>
                  </a:lnTo>
                  <a:lnTo>
                    <a:pt x="0" y="214019"/>
                  </a:lnTo>
                  <a:lnTo>
                    <a:pt x="50725" y="214019"/>
                  </a:lnTo>
                  <a:lnTo>
                    <a:pt x="5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92134" y="2347417"/>
              <a:ext cx="50800" cy="214629"/>
            </a:xfrm>
            <a:custGeom>
              <a:avLst/>
              <a:gdLst/>
              <a:ahLst/>
              <a:cxnLst/>
              <a:rect l="l" t="t" r="r" b="b"/>
              <a:pathLst>
                <a:path w="50800" h="214630">
                  <a:moveTo>
                    <a:pt x="0" y="0"/>
                  </a:moveTo>
                  <a:lnTo>
                    <a:pt x="50725" y="0"/>
                  </a:lnTo>
                  <a:lnTo>
                    <a:pt x="50725" y="214019"/>
                  </a:lnTo>
                  <a:lnTo>
                    <a:pt x="0" y="214019"/>
                  </a:lnTo>
                  <a:lnTo>
                    <a:pt x="0" y="199258"/>
                  </a:lnTo>
                  <a:lnTo>
                    <a:pt x="35968" y="199258"/>
                  </a:lnTo>
                  <a:lnTo>
                    <a:pt x="35968" y="15705"/>
                  </a:lnTo>
                  <a:lnTo>
                    <a:pt x="0" y="15705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58232" y="4225834"/>
            <a:ext cx="147346" cy="13813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5201745" y="4170489"/>
            <a:ext cx="58419" cy="218440"/>
            <a:chOff x="5201745" y="4170489"/>
            <a:chExt cx="58419" cy="218440"/>
          </a:xfrm>
        </p:grpSpPr>
        <p:sp>
          <p:nvSpPr>
            <p:cNvPr id="51" name="object 51"/>
            <p:cNvSpPr/>
            <p:nvPr/>
          </p:nvSpPr>
          <p:spPr>
            <a:xfrm>
              <a:off x="5204387" y="4173131"/>
              <a:ext cx="52705" cy="213360"/>
            </a:xfrm>
            <a:custGeom>
              <a:avLst/>
              <a:gdLst/>
              <a:ahLst/>
              <a:cxnLst/>
              <a:rect l="l" t="t" r="r" b="b"/>
              <a:pathLst>
                <a:path w="52704" h="213360">
                  <a:moveTo>
                    <a:pt x="52537" y="0"/>
                  </a:moveTo>
                  <a:lnTo>
                    <a:pt x="0" y="0"/>
                  </a:lnTo>
                  <a:lnTo>
                    <a:pt x="0" y="213113"/>
                  </a:lnTo>
                  <a:lnTo>
                    <a:pt x="52537" y="213113"/>
                  </a:lnTo>
                  <a:lnTo>
                    <a:pt x="52537" y="198351"/>
                  </a:lnTo>
                  <a:lnTo>
                    <a:pt x="14757" y="198351"/>
                  </a:lnTo>
                  <a:lnTo>
                    <a:pt x="14757" y="14761"/>
                  </a:lnTo>
                  <a:lnTo>
                    <a:pt x="52537" y="14761"/>
                  </a:lnTo>
                  <a:lnTo>
                    <a:pt x="525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04387" y="4173131"/>
              <a:ext cx="52705" cy="213360"/>
            </a:xfrm>
            <a:custGeom>
              <a:avLst/>
              <a:gdLst/>
              <a:ahLst/>
              <a:cxnLst/>
              <a:rect l="l" t="t" r="r" b="b"/>
              <a:pathLst>
                <a:path w="52704" h="213360">
                  <a:moveTo>
                    <a:pt x="0" y="0"/>
                  </a:moveTo>
                  <a:lnTo>
                    <a:pt x="52537" y="0"/>
                  </a:lnTo>
                  <a:lnTo>
                    <a:pt x="52537" y="14761"/>
                  </a:lnTo>
                  <a:lnTo>
                    <a:pt x="14757" y="14761"/>
                  </a:lnTo>
                  <a:lnTo>
                    <a:pt x="14757" y="198351"/>
                  </a:lnTo>
                  <a:lnTo>
                    <a:pt x="52537" y="198351"/>
                  </a:lnTo>
                  <a:lnTo>
                    <a:pt x="52537" y="213113"/>
                  </a:lnTo>
                  <a:lnTo>
                    <a:pt x="0" y="213113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15160" y="4167733"/>
            <a:ext cx="118737" cy="193480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5489492" y="4170489"/>
            <a:ext cx="56515" cy="218440"/>
            <a:chOff x="5489492" y="4170489"/>
            <a:chExt cx="56515" cy="218440"/>
          </a:xfrm>
        </p:grpSpPr>
        <p:sp>
          <p:nvSpPr>
            <p:cNvPr id="55" name="object 55"/>
            <p:cNvSpPr/>
            <p:nvPr/>
          </p:nvSpPr>
          <p:spPr>
            <a:xfrm>
              <a:off x="5492134" y="4173131"/>
              <a:ext cx="50800" cy="213360"/>
            </a:xfrm>
            <a:custGeom>
              <a:avLst/>
              <a:gdLst/>
              <a:ahLst/>
              <a:cxnLst/>
              <a:rect l="l" t="t" r="r" b="b"/>
              <a:pathLst>
                <a:path w="50800" h="213360">
                  <a:moveTo>
                    <a:pt x="50725" y="0"/>
                  </a:moveTo>
                  <a:lnTo>
                    <a:pt x="0" y="0"/>
                  </a:lnTo>
                  <a:lnTo>
                    <a:pt x="0" y="14761"/>
                  </a:lnTo>
                  <a:lnTo>
                    <a:pt x="35968" y="14761"/>
                  </a:lnTo>
                  <a:lnTo>
                    <a:pt x="35968" y="198351"/>
                  </a:lnTo>
                  <a:lnTo>
                    <a:pt x="0" y="198351"/>
                  </a:lnTo>
                  <a:lnTo>
                    <a:pt x="0" y="213113"/>
                  </a:lnTo>
                  <a:lnTo>
                    <a:pt x="50725" y="213113"/>
                  </a:lnTo>
                  <a:lnTo>
                    <a:pt x="507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92134" y="4173131"/>
              <a:ext cx="50800" cy="213360"/>
            </a:xfrm>
            <a:custGeom>
              <a:avLst/>
              <a:gdLst/>
              <a:ahLst/>
              <a:cxnLst/>
              <a:rect l="l" t="t" r="r" b="b"/>
              <a:pathLst>
                <a:path w="50800" h="213360">
                  <a:moveTo>
                    <a:pt x="0" y="0"/>
                  </a:moveTo>
                  <a:lnTo>
                    <a:pt x="50725" y="0"/>
                  </a:lnTo>
                  <a:lnTo>
                    <a:pt x="50725" y="213113"/>
                  </a:lnTo>
                  <a:lnTo>
                    <a:pt x="0" y="213113"/>
                  </a:lnTo>
                  <a:lnTo>
                    <a:pt x="0" y="198351"/>
                  </a:lnTo>
                  <a:lnTo>
                    <a:pt x="35968" y="198351"/>
                  </a:lnTo>
                  <a:lnTo>
                    <a:pt x="35968" y="14761"/>
                  </a:lnTo>
                  <a:lnTo>
                    <a:pt x="0" y="14761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7" name="object 5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14769" y="4225834"/>
            <a:ext cx="147572" cy="138135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7258584" y="4170489"/>
            <a:ext cx="57785" cy="218440"/>
            <a:chOff x="7258584" y="4170489"/>
            <a:chExt cx="57785" cy="218440"/>
          </a:xfrm>
        </p:grpSpPr>
        <p:sp>
          <p:nvSpPr>
            <p:cNvPr id="59" name="object 59"/>
            <p:cNvSpPr/>
            <p:nvPr/>
          </p:nvSpPr>
          <p:spPr>
            <a:xfrm>
              <a:off x="7261226" y="4173131"/>
              <a:ext cx="52705" cy="213360"/>
            </a:xfrm>
            <a:custGeom>
              <a:avLst/>
              <a:gdLst/>
              <a:ahLst/>
              <a:cxnLst/>
              <a:rect l="l" t="t" r="r" b="b"/>
              <a:pathLst>
                <a:path w="52704" h="213360">
                  <a:moveTo>
                    <a:pt x="52461" y="0"/>
                  </a:moveTo>
                  <a:lnTo>
                    <a:pt x="0" y="0"/>
                  </a:lnTo>
                  <a:lnTo>
                    <a:pt x="0" y="213113"/>
                  </a:lnTo>
                  <a:lnTo>
                    <a:pt x="52461" y="213113"/>
                  </a:lnTo>
                  <a:lnTo>
                    <a:pt x="52461" y="198351"/>
                  </a:lnTo>
                  <a:lnTo>
                    <a:pt x="14719" y="198351"/>
                  </a:lnTo>
                  <a:lnTo>
                    <a:pt x="14719" y="14761"/>
                  </a:lnTo>
                  <a:lnTo>
                    <a:pt x="52461" y="14761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261226" y="4173131"/>
              <a:ext cx="52705" cy="213360"/>
            </a:xfrm>
            <a:custGeom>
              <a:avLst/>
              <a:gdLst/>
              <a:ahLst/>
              <a:cxnLst/>
              <a:rect l="l" t="t" r="r" b="b"/>
              <a:pathLst>
                <a:path w="52704" h="213360">
                  <a:moveTo>
                    <a:pt x="0" y="0"/>
                  </a:moveTo>
                  <a:lnTo>
                    <a:pt x="52461" y="0"/>
                  </a:lnTo>
                  <a:lnTo>
                    <a:pt x="52461" y="14761"/>
                  </a:lnTo>
                  <a:lnTo>
                    <a:pt x="14719" y="14761"/>
                  </a:lnTo>
                  <a:lnTo>
                    <a:pt x="14719" y="198351"/>
                  </a:lnTo>
                  <a:lnTo>
                    <a:pt x="52461" y="198351"/>
                  </a:lnTo>
                  <a:lnTo>
                    <a:pt x="52461" y="213113"/>
                  </a:lnTo>
                  <a:lnTo>
                    <a:pt x="0" y="213113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371811" y="4167733"/>
            <a:ext cx="118888" cy="193480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7582034" y="4231383"/>
            <a:ext cx="126364" cy="130175"/>
            <a:chOff x="7582034" y="4231383"/>
            <a:chExt cx="126364" cy="130175"/>
          </a:xfrm>
        </p:grpSpPr>
        <p:sp>
          <p:nvSpPr>
            <p:cNvPr id="63" name="object 63"/>
            <p:cNvSpPr/>
            <p:nvPr/>
          </p:nvSpPr>
          <p:spPr>
            <a:xfrm>
              <a:off x="7584677" y="4234026"/>
              <a:ext cx="121285" cy="125095"/>
            </a:xfrm>
            <a:custGeom>
              <a:avLst/>
              <a:gdLst/>
              <a:ahLst/>
              <a:cxnLst/>
              <a:rect l="l" t="t" r="r" b="b"/>
              <a:pathLst>
                <a:path w="121284" h="125095">
                  <a:moveTo>
                    <a:pt x="68313" y="0"/>
                  </a:moveTo>
                  <a:lnTo>
                    <a:pt x="52839" y="0"/>
                  </a:lnTo>
                  <a:lnTo>
                    <a:pt x="52839" y="53495"/>
                  </a:lnTo>
                  <a:lnTo>
                    <a:pt x="0" y="53495"/>
                  </a:lnTo>
                  <a:lnTo>
                    <a:pt x="0" y="68256"/>
                  </a:lnTo>
                  <a:lnTo>
                    <a:pt x="52839" y="68256"/>
                  </a:lnTo>
                  <a:lnTo>
                    <a:pt x="52839" y="124545"/>
                  </a:lnTo>
                  <a:lnTo>
                    <a:pt x="68313" y="124545"/>
                  </a:lnTo>
                  <a:lnTo>
                    <a:pt x="68313" y="68256"/>
                  </a:lnTo>
                  <a:lnTo>
                    <a:pt x="120775" y="68256"/>
                  </a:lnTo>
                  <a:lnTo>
                    <a:pt x="120775" y="53495"/>
                  </a:lnTo>
                  <a:lnTo>
                    <a:pt x="68313" y="53495"/>
                  </a:lnTo>
                  <a:lnTo>
                    <a:pt x="6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84677" y="4234026"/>
              <a:ext cx="121285" cy="125095"/>
            </a:xfrm>
            <a:custGeom>
              <a:avLst/>
              <a:gdLst/>
              <a:ahLst/>
              <a:cxnLst/>
              <a:rect l="l" t="t" r="r" b="b"/>
              <a:pathLst>
                <a:path w="121284" h="125095">
                  <a:moveTo>
                    <a:pt x="52839" y="0"/>
                  </a:moveTo>
                  <a:lnTo>
                    <a:pt x="68313" y="0"/>
                  </a:lnTo>
                  <a:lnTo>
                    <a:pt x="68313" y="53495"/>
                  </a:lnTo>
                  <a:lnTo>
                    <a:pt x="120775" y="53495"/>
                  </a:lnTo>
                  <a:lnTo>
                    <a:pt x="120775" y="68256"/>
                  </a:lnTo>
                  <a:lnTo>
                    <a:pt x="68313" y="68256"/>
                  </a:lnTo>
                  <a:lnTo>
                    <a:pt x="68313" y="124545"/>
                  </a:lnTo>
                  <a:lnTo>
                    <a:pt x="52839" y="124545"/>
                  </a:lnTo>
                  <a:lnTo>
                    <a:pt x="52839" y="68256"/>
                  </a:lnTo>
                  <a:lnTo>
                    <a:pt x="0" y="68256"/>
                  </a:lnTo>
                  <a:lnTo>
                    <a:pt x="0" y="53495"/>
                  </a:lnTo>
                  <a:lnTo>
                    <a:pt x="52839" y="53495"/>
                  </a:lnTo>
                  <a:lnTo>
                    <a:pt x="52839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801695" y="4188044"/>
            <a:ext cx="120014" cy="173355"/>
            <a:chOff x="7801695" y="4188044"/>
            <a:chExt cx="120014" cy="173355"/>
          </a:xfrm>
        </p:grpSpPr>
        <p:sp>
          <p:nvSpPr>
            <p:cNvPr id="66" name="object 66"/>
            <p:cNvSpPr/>
            <p:nvPr/>
          </p:nvSpPr>
          <p:spPr>
            <a:xfrm>
              <a:off x="7804337" y="4190686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4" h="168275">
                  <a:moveTo>
                    <a:pt x="66426" y="0"/>
                  </a:moveTo>
                  <a:lnTo>
                    <a:pt x="0" y="15667"/>
                  </a:lnTo>
                  <a:lnTo>
                    <a:pt x="0" y="30428"/>
                  </a:lnTo>
                  <a:lnTo>
                    <a:pt x="50574" y="20273"/>
                  </a:lnTo>
                  <a:lnTo>
                    <a:pt x="50574" y="153124"/>
                  </a:lnTo>
                  <a:lnTo>
                    <a:pt x="0" y="153124"/>
                  </a:lnTo>
                  <a:lnTo>
                    <a:pt x="0" y="167885"/>
                  </a:lnTo>
                  <a:lnTo>
                    <a:pt x="114358" y="167885"/>
                  </a:lnTo>
                  <a:lnTo>
                    <a:pt x="114358" y="153124"/>
                  </a:lnTo>
                  <a:lnTo>
                    <a:pt x="66426" y="153124"/>
                  </a:lnTo>
                  <a:lnTo>
                    <a:pt x="66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04337" y="4190686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4" h="168275">
                  <a:moveTo>
                    <a:pt x="66426" y="0"/>
                  </a:moveTo>
                  <a:lnTo>
                    <a:pt x="66426" y="153124"/>
                  </a:lnTo>
                  <a:lnTo>
                    <a:pt x="114358" y="153124"/>
                  </a:lnTo>
                  <a:lnTo>
                    <a:pt x="114358" y="167885"/>
                  </a:lnTo>
                  <a:lnTo>
                    <a:pt x="0" y="167885"/>
                  </a:lnTo>
                  <a:lnTo>
                    <a:pt x="0" y="153124"/>
                  </a:lnTo>
                  <a:lnTo>
                    <a:pt x="50574" y="153124"/>
                  </a:lnTo>
                  <a:lnTo>
                    <a:pt x="50574" y="20273"/>
                  </a:lnTo>
                  <a:lnTo>
                    <a:pt x="0" y="30428"/>
                  </a:lnTo>
                  <a:lnTo>
                    <a:pt x="0" y="15667"/>
                  </a:lnTo>
                  <a:lnTo>
                    <a:pt x="66426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976819" y="4170489"/>
            <a:ext cx="55244" cy="218440"/>
            <a:chOff x="7976819" y="4170489"/>
            <a:chExt cx="55244" cy="218440"/>
          </a:xfrm>
        </p:grpSpPr>
        <p:sp>
          <p:nvSpPr>
            <p:cNvPr id="69" name="object 69"/>
            <p:cNvSpPr/>
            <p:nvPr/>
          </p:nvSpPr>
          <p:spPr>
            <a:xfrm>
              <a:off x="7979461" y="4173131"/>
              <a:ext cx="50165" cy="213360"/>
            </a:xfrm>
            <a:custGeom>
              <a:avLst/>
              <a:gdLst/>
              <a:ahLst/>
              <a:cxnLst/>
              <a:rect l="l" t="t" r="r" b="b"/>
              <a:pathLst>
                <a:path w="50165" h="213360">
                  <a:moveTo>
                    <a:pt x="49819" y="0"/>
                  </a:moveTo>
                  <a:lnTo>
                    <a:pt x="0" y="0"/>
                  </a:lnTo>
                  <a:lnTo>
                    <a:pt x="0" y="14761"/>
                  </a:lnTo>
                  <a:lnTo>
                    <a:pt x="35100" y="14761"/>
                  </a:lnTo>
                  <a:lnTo>
                    <a:pt x="35100" y="198351"/>
                  </a:lnTo>
                  <a:lnTo>
                    <a:pt x="0" y="198351"/>
                  </a:lnTo>
                  <a:lnTo>
                    <a:pt x="0" y="213113"/>
                  </a:lnTo>
                  <a:lnTo>
                    <a:pt x="49819" y="213113"/>
                  </a:lnTo>
                  <a:lnTo>
                    <a:pt x="498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79461" y="4173131"/>
              <a:ext cx="50165" cy="213360"/>
            </a:xfrm>
            <a:custGeom>
              <a:avLst/>
              <a:gdLst/>
              <a:ahLst/>
              <a:cxnLst/>
              <a:rect l="l" t="t" r="r" b="b"/>
              <a:pathLst>
                <a:path w="50165" h="213360">
                  <a:moveTo>
                    <a:pt x="0" y="0"/>
                  </a:moveTo>
                  <a:lnTo>
                    <a:pt x="49819" y="0"/>
                  </a:lnTo>
                  <a:lnTo>
                    <a:pt x="49819" y="213113"/>
                  </a:lnTo>
                  <a:lnTo>
                    <a:pt x="0" y="213113"/>
                  </a:lnTo>
                  <a:lnTo>
                    <a:pt x="0" y="198351"/>
                  </a:lnTo>
                  <a:lnTo>
                    <a:pt x="35100" y="198351"/>
                  </a:lnTo>
                  <a:lnTo>
                    <a:pt x="35100" y="14761"/>
                  </a:lnTo>
                  <a:lnTo>
                    <a:pt x="0" y="14761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14769" y="2401064"/>
            <a:ext cx="147572" cy="138135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7258584" y="2344775"/>
            <a:ext cx="57785" cy="219710"/>
            <a:chOff x="7258584" y="2344775"/>
            <a:chExt cx="57785" cy="219710"/>
          </a:xfrm>
        </p:grpSpPr>
        <p:sp>
          <p:nvSpPr>
            <p:cNvPr id="73" name="object 73"/>
            <p:cNvSpPr/>
            <p:nvPr/>
          </p:nvSpPr>
          <p:spPr>
            <a:xfrm>
              <a:off x="7261226" y="2347417"/>
              <a:ext cx="52705" cy="214629"/>
            </a:xfrm>
            <a:custGeom>
              <a:avLst/>
              <a:gdLst/>
              <a:ahLst/>
              <a:cxnLst/>
              <a:rect l="l" t="t" r="r" b="b"/>
              <a:pathLst>
                <a:path w="52704" h="214630">
                  <a:moveTo>
                    <a:pt x="52461" y="0"/>
                  </a:moveTo>
                  <a:lnTo>
                    <a:pt x="0" y="0"/>
                  </a:lnTo>
                  <a:lnTo>
                    <a:pt x="0" y="214019"/>
                  </a:lnTo>
                  <a:lnTo>
                    <a:pt x="52461" y="214019"/>
                  </a:lnTo>
                  <a:lnTo>
                    <a:pt x="52461" y="199258"/>
                  </a:lnTo>
                  <a:lnTo>
                    <a:pt x="14719" y="199258"/>
                  </a:lnTo>
                  <a:lnTo>
                    <a:pt x="14719" y="15705"/>
                  </a:lnTo>
                  <a:lnTo>
                    <a:pt x="52461" y="15705"/>
                  </a:lnTo>
                  <a:lnTo>
                    <a:pt x="524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261226" y="2347417"/>
              <a:ext cx="52705" cy="214629"/>
            </a:xfrm>
            <a:custGeom>
              <a:avLst/>
              <a:gdLst/>
              <a:ahLst/>
              <a:cxnLst/>
              <a:rect l="l" t="t" r="r" b="b"/>
              <a:pathLst>
                <a:path w="52704" h="214630">
                  <a:moveTo>
                    <a:pt x="0" y="0"/>
                  </a:moveTo>
                  <a:lnTo>
                    <a:pt x="52461" y="0"/>
                  </a:lnTo>
                  <a:lnTo>
                    <a:pt x="52461" y="15705"/>
                  </a:lnTo>
                  <a:lnTo>
                    <a:pt x="14719" y="15705"/>
                  </a:lnTo>
                  <a:lnTo>
                    <a:pt x="14719" y="199258"/>
                  </a:lnTo>
                  <a:lnTo>
                    <a:pt x="52461" y="199258"/>
                  </a:lnTo>
                  <a:lnTo>
                    <a:pt x="52461" y="214019"/>
                  </a:lnTo>
                  <a:lnTo>
                    <a:pt x="0" y="214019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371811" y="2342925"/>
            <a:ext cx="118888" cy="19348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7582034" y="2406576"/>
            <a:ext cx="126364" cy="130175"/>
            <a:chOff x="7582034" y="2406576"/>
            <a:chExt cx="126364" cy="130175"/>
          </a:xfrm>
        </p:grpSpPr>
        <p:sp>
          <p:nvSpPr>
            <p:cNvPr id="77" name="object 77"/>
            <p:cNvSpPr/>
            <p:nvPr/>
          </p:nvSpPr>
          <p:spPr>
            <a:xfrm>
              <a:off x="7584677" y="2409218"/>
              <a:ext cx="121285" cy="125095"/>
            </a:xfrm>
            <a:custGeom>
              <a:avLst/>
              <a:gdLst/>
              <a:ahLst/>
              <a:cxnLst/>
              <a:rect l="l" t="t" r="r" b="b"/>
              <a:pathLst>
                <a:path w="121284" h="125094">
                  <a:moveTo>
                    <a:pt x="68313" y="0"/>
                  </a:moveTo>
                  <a:lnTo>
                    <a:pt x="52839" y="0"/>
                  </a:lnTo>
                  <a:lnTo>
                    <a:pt x="52839" y="53533"/>
                  </a:lnTo>
                  <a:lnTo>
                    <a:pt x="0" y="53533"/>
                  </a:lnTo>
                  <a:lnTo>
                    <a:pt x="0" y="68294"/>
                  </a:lnTo>
                  <a:lnTo>
                    <a:pt x="52839" y="68294"/>
                  </a:lnTo>
                  <a:lnTo>
                    <a:pt x="52839" y="124545"/>
                  </a:lnTo>
                  <a:lnTo>
                    <a:pt x="68313" y="124545"/>
                  </a:lnTo>
                  <a:lnTo>
                    <a:pt x="68313" y="68294"/>
                  </a:lnTo>
                  <a:lnTo>
                    <a:pt x="120775" y="68294"/>
                  </a:lnTo>
                  <a:lnTo>
                    <a:pt x="120775" y="53533"/>
                  </a:lnTo>
                  <a:lnTo>
                    <a:pt x="68313" y="53533"/>
                  </a:lnTo>
                  <a:lnTo>
                    <a:pt x="683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84677" y="2409218"/>
              <a:ext cx="121285" cy="125095"/>
            </a:xfrm>
            <a:custGeom>
              <a:avLst/>
              <a:gdLst/>
              <a:ahLst/>
              <a:cxnLst/>
              <a:rect l="l" t="t" r="r" b="b"/>
              <a:pathLst>
                <a:path w="121284" h="125094">
                  <a:moveTo>
                    <a:pt x="52839" y="0"/>
                  </a:moveTo>
                  <a:lnTo>
                    <a:pt x="68313" y="0"/>
                  </a:lnTo>
                  <a:lnTo>
                    <a:pt x="68313" y="53533"/>
                  </a:lnTo>
                  <a:lnTo>
                    <a:pt x="120775" y="53533"/>
                  </a:lnTo>
                  <a:lnTo>
                    <a:pt x="120775" y="68294"/>
                  </a:lnTo>
                  <a:lnTo>
                    <a:pt x="68313" y="68294"/>
                  </a:lnTo>
                  <a:lnTo>
                    <a:pt x="68313" y="124545"/>
                  </a:lnTo>
                  <a:lnTo>
                    <a:pt x="52839" y="124545"/>
                  </a:lnTo>
                  <a:lnTo>
                    <a:pt x="52839" y="68294"/>
                  </a:lnTo>
                  <a:lnTo>
                    <a:pt x="0" y="68294"/>
                  </a:lnTo>
                  <a:lnTo>
                    <a:pt x="0" y="53533"/>
                  </a:lnTo>
                  <a:lnTo>
                    <a:pt x="52839" y="53533"/>
                  </a:lnTo>
                  <a:lnTo>
                    <a:pt x="52839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7801695" y="2363236"/>
            <a:ext cx="120014" cy="173355"/>
            <a:chOff x="7801695" y="2363236"/>
            <a:chExt cx="120014" cy="173355"/>
          </a:xfrm>
        </p:grpSpPr>
        <p:sp>
          <p:nvSpPr>
            <p:cNvPr id="80" name="object 80"/>
            <p:cNvSpPr/>
            <p:nvPr/>
          </p:nvSpPr>
          <p:spPr>
            <a:xfrm>
              <a:off x="7804337" y="2365878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4" h="168275">
                  <a:moveTo>
                    <a:pt x="66426" y="0"/>
                  </a:moveTo>
                  <a:lnTo>
                    <a:pt x="0" y="14761"/>
                  </a:lnTo>
                  <a:lnTo>
                    <a:pt x="0" y="30428"/>
                  </a:lnTo>
                  <a:lnTo>
                    <a:pt x="50574" y="20310"/>
                  </a:lnTo>
                  <a:lnTo>
                    <a:pt x="50574" y="152218"/>
                  </a:lnTo>
                  <a:lnTo>
                    <a:pt x="0" y="152218"/>
                  </a:lnTo>
                  <a:lnTo>
                    <a:pt x="0" y="167885"/>
                  </a:lnTo>
                  <a:lnTo>
                    <a:pt x="114358" y="167885"/>
                  </a:lnTo>
                  <a:lnTo>
                    <a:pt x="114358" y="152218"/>
                  </a:lnTo>
                  <a:lnTo>
                    <a:pt x="66426" y="152218"/>
                  </a:lnTo>
                  <a:lnTo>
                    <a:pt x="66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804337" y="2365878"/>
              <a:ext cx="114935" cy="168275"/>
            </a:xfrm>
            <a:custGeom>
              <a:avLst/>
              <a:gdLst/>
              <a:ahLst/>
              <a:cxnLst/>
              <a:rect l="l" t="t" r="r" b="b"/>
              <a:pathLst>
                <a:path w="114934" h="168275">
                  <a:moveTo>
                    <a:pt x="66426" y="0"/>
                  </a:moveTo>
                  <a:lnTo>
                    <a:pt x="66426" y="152218"/>
                  </a:lnTo>
                  <a:lnTo>
                    <a:pt x="114358" y="152218"/>
                  </a:lnTo>
                  <a:lnTo>
                    <a:pt x="114358" y="167885"/>
                  </a:lnTo>
                  <a:lnTo>
                    <a:pt x="0" y="167885"/>
                  </a:lnTo>
                  <a:lnTo>
                    <a:pt x="0" y="152218"/>
                  </a:lnTo>
                  <a:lnTo>
                    <a:pt x="50574" y="152218"/>
                  </a:lnTo>
                  <a:lnTo>
                    <a:pt x="50574" y="20310"/>
                  </a:lnTo>
                  <a:lnTo>
                    <a:pt x="0" y="30428"/>
                  </a:lnTo>
                  <a:lnTo>
                    <a:pt x="0" y="14761"/>
                  </a:lnTo>
                  <a:lnTo>
                    <a:pt x="66426" y="0"/>
                  </a:lnTo>
                  <a:close/>
                </a:path>
              </a:pathLst>
            </a:custGeom>
            <a:ln w="52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7976819" y="2344775"/>
            <a:ext cx="55244" cy="219710"/>
            <a:chOff x="7976819" y="2344775"/>
            <a:chExt cx="55244" cy="219710"/>
          </a:xfrm>
        </p:grpSpPr>
        <p:sp>
          <p:nvSpPr>
            <p:cNvPr id="83" name="object 83"/>
            <p:cNvSpPr/>
            <p:nvPr/>
          </p:nvSpPr>
          <p:spPr>
            <a:xfrm>
              <a:off x="7979461" y="2347417"/>
              <a:ext cx="50165" cy="214629"/>
            </a:xfrm>
            <a:custGeom>
              <a:avLst/>
              <a:gdLst/>
              <a:ahLst/>
              <a:cxnLst/>
              <a:rect l="l" t="t" r="r" b="b"/>
              <a:pathLst>
                <a:path w="50165" h="214630">
                  <a:moveTo>
                    <a:pt x="49819" y="0"/>
                  </a:moveTo>
                  <a:lnTo>
                    <a:pt x="0" y="0"/>
                  </a:lnTo>
                  <a:lnTo>
                    <a:pt x="0" y="15705"/>
                  </a:lnTo>
                  <a:lnTo>
                    <a:pt x="35100" y="15705"/>
                  </a:lnTo>
                  <a:lnTo>
                    <a:pt x="35100" y="199258"/>
                  </a:lnTo>
                  <a:lnTo>
                    <a:pt x="0" y="199258"/>
                  </a:lnTo>
                  <a:lnTo>
                    <a:pt x="0" y="214019"/>
                  </a:lnTo>
                  <a:lnTo>
                    <a:pt x="49819" y="214019"/>
                  </a:lnTo>
                  <a:lnTo>
                    <a:pt x="498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79461" y="2347417"/>
              <a:ext cx="50165" cy="214629"/>
            </a:xfrm>
            <a:custGeom>
              <a:avLst/>
              <a:gdLst/>
              <a:ahLst/>
              <a:cxnLst/>
              <a:rect l="l" t="t" r="r" b="b"/>
              <a:pathLst>
                <a:path w="50165" h="214630">
                  <a:moveTo>
                    <a:pt x="0" y="0"/>
                  </a:moveTo>
                  <a:lnTo>
                    <a:pt x="49819" y="0"/>
                  </a:lnTo>
                  <a:lnTo>
                    <a:pt x="49819" y="214019"/>
                  </a:lnTo>
                  <a:lnTo>
                    <a:pt x="0" y="214019"/>
                  </a:lnTo>
                  <a:lnTo>
                    <a:pt x="0" y="199258"/>
                  </a:lnTo>
                  <a:lnTo>
                    <a:pt x="35100" y="199258"/>
                  </a:lnTo>
                  <a:lnTo>
                    <a:pt x="35100" y="15705"/>
                  </a:lnTo>
                  <a:lnTo>
                    <a:pt x="0" y="15705"/>
                  </a:lnTo>
                  <a:lnTo>
                    <a:pt x="0" y="0"/>
                  </a:lnTo>
                  <a:close/>
                </a:path>
              </a:pathLst>
            </a:custGeom>
            <a:ln w="5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/>
          <p:nvPr/>
        </p:nvSpPr>
        <p:spPr>
          <a:xfrm>
            <a:off x="1858757" y="1489906"/>
            <a:ext cx="6884034" cy="3733800"/>
          </a:xfrm>
          <a:custGeom>
            <a:avLst/>
            <a:gdLst/>
            <a:ahLst/>
            <a:cxnLst/>
            <a:rect l="l" t="t" r="r" b="b"/>
            <a:pathLst>
              <a:path w="6884034" h="3733800">
                <a:moveTo>
                  <a:pt x="1844583" y="862608"/>
                </a:moveTo>
                <a:lnTo>
                  <a:pt x="2792706" y="862608"/>
                </a:lnTo>
              </a:path>
              <a:path w="6884034" h="3733800">
                <a:moveTo>
                  <a:pt x="1814163" y="1108905"/>
                </a:moveTo>
                <a:lnTo>
                  <a:pt x="2765041" y="1108905"/>
                </a:lnTo>
              </a:path>
              <a:path w="6884034" h="3733800">
                <a:moveTo>
                  <a:pt x="1981097" y="783252"/>
                </a:moveTo>
                <a:lnTo>
                  <a:pt x="1831676" y="862608"/>
                </a:lnTo>
              </a:path>
              <a:path w="6884034" h="3733800">
                <a:moveTo>
                  <a:pt x="1831676" y="862608"/>
                </a:moveTo>
                <a:lnTo>
                  <a:pt x="1983852" y="936414"/>
                </a:lnTo>
              </a:path>
              <a:path w="6884034" h="3733800">
                <a:moveTo>
                  <a:pt x="2625772" y="1188261"/>
                </a:moveTo>
                <a:lnTo>
                  <a:pt x="2775194" y="1108905"/>
                </a:lnTo>
              </a:path>
              <a:path w="6884034" h="3733800">
                <a:moveTo>
                  <a:pt x="2775194" y="1108905"/>
                </a:moveTo>
                <a:lnTo>
                  <a:pt x="2625772" y="1035099"/>
                </a:lnTo>
              </a:path>
              <a:path w="6884034" h="3733800">
                <a:moveTo>
                  <a:pt x="5042031" y="2656949"/>
                </a:moveTo>
                <a:lnTo>
                  <a:pt x="4040729" y="2656949"/>
                </a:lnTo>
              </a:path>
              <a:path w="6884034" h="3733800">
                <a:moveTo>
                  <a:pt x="5062411" y="2903247"/>
                </a:moveTo>
                <a:lnTo>
                  <a:pt x="4065639" y="2903247"/>
                </a:lnTo>
              </a:path>
              <a:path w="6884034" h="3733800">
                <a:moveTo>
                  <a:pt x="4897478" y="2577593"/>
                </a:moveTo>
                <a:lnTo>
                  <a:pt x="5046937" y="2656949"/>
                </a:lnTo>
              </a:path>
              <a:path w="6884034" h="3733800">
                <a:moveTo>
                  <a:pt x="5046937" y="2656949"/>
                </a:moveTo>
                <a:lnTo>
                  <a:pt x="4895591" y="2730755"/>
                </a:lnTo>
              </a:path>
              <a:path w="6884034" h="3733800">
                <a:moveTo>
                  <a:pt x="4207550" y="2982603"/>
                </a:moveTo>
                <a:lnTo>
                  <a:pt x="4058090" y="2903247"/>
                </a:lnTo>
              </a:path>
              <a:path w="6884034" h="3733800">
                <a:moveTo>
                  <a:pt x="4058090" y="2903247"/>
                </a:moveTo>
                <a:lnTo>
                  <a:pt x="4207550" y="2829441"/>
                </a:lnTo>
              </a:path>
              <a:path w="6884034" h="3733800">
                <a:moveTo>
                  <a:pt x="1196210" y="1315563"/>
                </a:moveTo>
                <a:lnTo>
                  <a:pt x="1196210" y="2396796"/>
                </a:lnTo>
              </a:path>
              <a:path w="6884034" h="3733800">
                <a:moveTo>
                  <a:pt x="1117819" y="2249184"/>
                </a:moveTo>
                <a:lnTo>
                  <a:pt x="1196210" y="2399552"/>
                </a:lnTo>
              </a:path>
              <a:path w="6884034" h="3733800">
                <a:moveTo>
                  <a:pt x="1196210" y="2399552"/>
                </a:moveTo>
                <a:lnTo>
                  <a:pt x="1269996" y="2247334"/>
                </a:lnTo>
              </a:path>
              <a:path w="6884034" h="3733800">
                <a:moveTo>
                  <a:pt x="3420775" y="1315563"/>
                </a:moveTo>
                <a:lnTo>
                  <a:pt x="3420775" y="2394946"/>
                </a:lnTo>
              </a:path>
              <a:path w="6884034" h="3733800">
                <a:moveTo>
                  <a:pt x="3339629" y="2249184"/>
                </a:moveTo>
                <a:lnTo>
                  <a:pt x="3420775" y="2399552"/>
                </a:lnTo>
              </a:path>
              <a:path w="6884034" h="3733800">
                <a:moveTo>
                  <a:pt x="3420775" y="2399552"/>
                </a:moveTo>
                <a:lnTo>
                  <a:pt x="3490862" y="2249184"/>
                </a:lnTo>
              </a:path>
              <a:path w="6884034" h="3733800">
                <a:moveTo>
                  <a:pt x="5689687" y="1315563"/>
                </a:moveTo>
                <a:lnTo>
                  <a:pt x="5689687" y="2386641"/>
                </a:lnTo>
              </a:path>
              <a:path w="6884034" h="3733800">
                <a:moveTo>
                  <a:pt x="5611184" y="2249184"/>
                </a:moveTo>
                <a:lnTo>
                  <a:pt x="5689687" y="2399552"/>
                </a:lnTo>
              </a:path>
              <a:path w="6884034" h="3733800">
                <a:moveTo>
                  <a:pt x="5689687" y="2399552"/>
                </a:moveTo>
                <a:lnTo>
                  <a:pt x="5763285" y="2249184"/>
                </a:lnTo>
              </a:path>
              <a:path w="6884034" h="3733800">
                <a:moveTo>
                  <a:pt x="1196209" y="0"/>
                </a:moveTo>
                <a:lnTo>
                  <a:pt x="1196209" y="567383"/>
                </a:lnTo>
              </a:path>
              <a:path w="6884034" h="3733800">
                <a:moveTo>
                  <a:pt x="1117819" y="422526"/>
                </a:moveTo>
                <a:lnTo>
                  <a:pt x="1196209" y="571989"/>
                </a:lnTo>
              </a:path>
              <a:path w="6884034" h="3733800">
                <a:moveTo>
                  <a:pt x="1196209" y="571989"/>
                </a:moveTo>
                <a:lnTo>
                  <a:pt x="1269996" y="419770"/>
                </a:lnTo>
              </a:path>
              <a:path w="6884034" h="3733800">
                <a:moveTo>
                  <a:pt x="3420775" y="0"/>
                </a:moveTo>
                <a:lnTo>
                  <a:pt x="3420775" y="571989"/>
                </a:lnTo>
              </a:path>
              <a:path w="6884034" h="3733800">
                <a:moveTo>
                  <a:pt x="3339629" y="424376"/>
                </a:moveTo>
                <a:lnTo>
                  <a:pt x="3420775" y="574745"/>
                </a:lnTo>
              </a:path>
              <a:path w="6884034" h="3733800">
                <a:moveTo>
                  <a:pt x="3420775" y="574745"/>
                </a:moveTo>
                <a:lnTo>
                  <a:pt x="3490862" y="422526"/>
                </a:lnTo>
              </a:path>
              <a:path w="6884034" h="3733800">
                <a:moveTo>
                  <a:pt x="5689687" y="0"/>
                </a:moveTo>
                <a:lnTo>
                  <a:pt x="5689687" y="571989"/>
                </a:lnTo>
              </a:path>
              <a:path w="6884034" h="3733800">
                <a:moveTo>
                  <a:pt x="5611183" y="424376"/>
                </a:moveTo>
                <a:lnTo>
                  <a:pt x="5689687" y="574745"/>
                </a:lnTo>
              </a:path>
              <a:path w="6884034" h="3733800">
                <a:moveTo>
                  <a:pt x="5689687" y="574745"/>
                </a:moveTo>
                <a:lnTo>
                  <a:pt x="5763285" y="422526"/>
                </a:lnTo>
              </a:path>
              <a:path w="6884034" h="3733800">
                <a:moveTo>
                  <a:pt x="1196210" y="3140371"/>
                </a:moveTo>
                <a:lnTo>
                  <a:pt x="1196210" y="3733550"/>
                </a:lnTo>
              </a:path>
              <a:path w="6884034" h="3733800">
                <a:moveTo>
                  <a:pt x="1117819" y="3583174"/>
                </a:moveTo>
                <a:lnTo>
                  <a:pt x="1196210" y="3733550"/>
                </a:lnTo>
              </a:path>
              <a:path w="6884034" h="3733800">
                <a:moveTo>
                  <a:pt x="1196210" y="3733550"/>
                </a:moveTo>
                <a:lnTo>
                  <a:pt x="1269996" y="3580407"/>
                </a:lnTo>
              </a:path>
              <a:path w="6884034" h="3733800">
                <a:moveTo>
                  <a:pt x="571802" y="2659705"/>
                </a:moveTo>
                <a:lnTo>
                  <a:pt x="0" y="2659705"/>
                </a:lnTo>
              </a:path>
              <a:path w="6884034" h="3733800">
                <a:moveTo>
                  <a:pt x="149410" y="2580387"/>
                </a:moveTo>
                <a:lnTo>
                  <a:pt x="0" y="2659705"/>
                </a:lnTo>
              </a:path>
              <a:path w="6884034" h="3733800">
                <a:moveTo>
                  <a:pt x="0" y="2659705"/>
                </a:moveTo>
                <a:lnTo>
                  <a:pt x="149410" y="2733511"/>
                </a:lnTo>
              </a:path>
              <a:path w="6884034" h="3733800">
                <a:moveTo>
                  <a:pt x="0" y="2903247"/>
                </a:moveTo>
                <a:lnTo>
                  <a:pt x="544137" y="2903247"/>
                </a:lnTo>
              </a:path>
              <a:path w="6884034" h="3733800">
                <a:moveTo>
                  <a:pt x="407661" y="2827628"/>
                </a:moveTo>
                <a:lnTo>
                  <a:pt x="556139" y="2906040"/>
                </a:lnTo>
              </a:path>
              <a:path w="6884034" h="3733800">
                <a:moveTo>
                  <a:pt x="556139" y="2906040"/>
                </a:moveTo>
                <a:lnTo>
                  <a:pt x="404868" y="2979847"/>
                </a:lnTo>
              </a:path>
              <a:path w="6884034" h="3733800">
                <a:moveTo>
                  <a:pt x="6312057" y="865364"/>
                </a:moveTo>
                <a:lnTo>
                  <a:pt x="6883852" y="865364"/>
                </a:lnTo>
              </a:path>
              <a:path w="6884034" h="3733800">
                <a:moveTo>
                  <a:pt x="6734393" y="786008"/>
                </a:moveTo>
                <a:lnTo>
                  <a:pt x="6883852" y="865364"/>
                </a:lnTo>
              </a:path>
              <a:path w="6884034" h="3733800">
                <a:moveTo>
                  <a:pt x="6883852" y="865364"/>
                </a:moveTo>
                <a:lnTo>
                  <a:pt x="6731751" y="939170"/>
                </a:lnTo>
              </a:path>
              <a:path w="6884034" h="3733800">
                <a:moveTo>
                  <a:pt x="6883852" y="1111661"/>
                </a:moveTo>
                <a:lnTo>
                  <a:pt x="6312057" y="1111661"/>
                </a:lnTo>
              </a:path>
              <a:path w="6884034" h="3733800">
                <a:moveTo>
                  <a:pt x="6461516" y="1033249"/>
                </a:moveTo>
                <a:lnTo>
                  <a:pt x="6312057" y="1111661"/>
                </a:lnTo>
              </a:path>
              <a:path w="6884034" h="3733800">
                <a:moveTo>
                  <a:pt x="6312057" y="1111661"/>
                </a:moveTo>
                <a:lnTo>
                  <a:pt x="6461516" y="1185468"/>
                </a:lnTo>
              </a:path>
              <a:path w="6884034" h="3733800">
                <a:moveTo>
                  <a:pt x="3420775" y="3140371"/>
                </a:moveTo>
                <a:lnTo>
                  <a:pt x="3420775" y="3733550"/>
                </a:lnTo>
              </a:path>
              <a:path w="6884034" h="3733800">
                <a:moveTo>
                  <a:pt x="3339629" y="3583174"/>
                </a:moveTo>
                <a:lnTo>
                  <a:pt x="3420775" y="3733550"/>
                </a:lnTo>
              </a:path>
              <a:path w="6884034" h="3733800">
                <a:moveTo>
                  <a:pt x="3420775" y="3733550"/>
                </a:moveTo>
                <a:lnTo>
                  <a:pt x="3490862" y="3580407"/>
                </a:lnTo>
              </a:path>
              <a:path w="6884034" h="3733800">
                <a:moveTo>
                  <a:pt x="5689687" y="3140371"/>
                </a:moveTo>
                <a:lnTo>
                  <a:pt x="5689687" y="3733550"/>
                </a:lnTo>
              </a:path>
              <a:path w="6884034" h="3733800">
                <a:moveTo>
                  <a:pt x="5611184" y="3583174"/>
                </a:moveTo>
                <a:lnTo>
                  <a:pt x="5689687" y="3733550"/>
                </a:lnTo>
              </a:path>
              <a:path w="6884034" h="3733800">
                <a:moveTo>
                  <a:pt x="5689687" y="3733550"/>
                </a:moveTo>
                <a:lnTo>
                  <a:pt x="5763285" y="3580407"/>
                </a:lnTo>
              </a:path>
              <a:path w="6884034" h="3733800">
                <a:moveTo>
                  <a:pt x="1815975" y="1315563"/>
                </a:moveTo>
                <a:lnTo>
                  <a:pt x="569047" y="1315563"/>
                </a:lnTo>
              </a:path>
              <a:path w="6884034" h="3733800">
                <a:moveTo>
                  <a:pt x="569047" y="1315563"/>
                </a:moveTo>
                <a:lnTo>
                  <a:pt x="569047" y="590450"/>
                </a:lnTo>
              </a:path>
              <a:path w="6884034" h="3733800">
                <a:moveTo>
                  <a:pt x="569047" y="590450"/>
                </a:moveTo>
                <a:lnTo>
                  <a:pt x="1815975" y="590450"/>
                </a:lnTo>
              </a:path>
              <a:path w="6884034" h="3733800">
                <a:moveTo>
                  <a:pt x="1815975" y="590450"/>
                </a:moveTo>
                <a:lnTo>
                  <a:pt x="1815975" y="1315563"/>
                </a:lnTo>
              </a:path>
              <a:path w="6884034" h="3733800">
                <a:moveTo>
                  <a:pt x="1818768" y="3143127"/>
                </a:moveTo>
                <a:lnTo>
                  <a:pt x="571802" y="3143127"/>
                </a:lnTo>
              </a:path>
              <a:path w="6884034" h="3733800">
                <a:moveTo>
                  <a:pt x="571802" y="3143127"/>
                </a:moveTo>
                <a:lnTo>
                  <a:pt x="571802" y="2418013"/>
                </a:lnTo>
              </a:path>
              <a:path w="6884034" h="3733800">
                <a:moveTo>
                  <a:pt x="571802" y="2418013"/>
                </a:moveTo>
                <a:lnTo>
                  <a:pt x="1818768" y="2418013"/>
                </a:lnTo>
              </a:path>
              <a:path w="6884034" h="3733800">
                <a:moveTo>
                  <a:pt x="1818768" y="2418013"/>
                </a:moveTo>
                <a:lnTo>
                  <a:pt x="1818768" y="3143127"/>
                </a:lnTo>
              </a:path>
              <a:path w="6884034" h="3733800">
                <a:moveTo>
                  <a:pt x="4040729" y="3143127"/>
                </a:moveTo>
                <a:lnTo>
                  <a:pt x="2792706" y="3143127"/>
                </a:lnTo>
              </a:path>
              <a:path w="6884034" h="3733800">
                <a:moveTo>
                  <a:pt x="2792706" y="3143127"/>
                </a:moveTo>
                <a:lnTo>
                  <a:pt x="2792706" y="2418013"/>
                </a:lnTo>
              </a:path>
              <a:path w="6884034" h="3733800">
                <a:moveTo>
                  <a:pt x="2792706" y="2418013"/>
                </a:moveTo>
                <a:lnTo>
                  <a:pt x="4040729" y="2418013"/>
                </a:lnTo>
              </a:path>
              <a:path w="6884034" h="3733800">
                <a:moveTo>
                  <a:pt x="4040729" y="2418013"/>
                </a:moveTo>
                <a:lnTo>
                  <a:pt x="4040729" y="3143127"/>
                </a:lnTo>
              </a:path>
              <a:path w="6884034" h="3733800">
                <a:moveTo>
                  <a:pt x="6312057" y="3143127"/>
                </a:moveTo>
                <a:lnTo>
                  <a:pt x="5062411" y="3143127"/>
                </a:lnTo>
              </a:path>
              <a:path w="6884034" h="3733800">
                <a:moveTo>
                  <a:pt x="5062411" y="3143127"/>
                </a:moveTo>
                <a:lnTo>
                  <a:pt x="5062411" y="2418013"/>
                </a:lnTo>
              </a:path>
              <a:path w="6884034" h="3733800">
                <a:moveTo>
                  <a:pt x="5062411" y="2418013"/>
                </a:moveTo>
                <a:lnTo>
                  <a:pt x="6312057" y="2418013"/>
                </a:lnTo>
              </a:path>
              <a:path w="6884034" h="3733800">
                <a:moveTo>
                  <a:pt x="6312057" y="2418013"/>
                </a:moveTo>
                <a:lnTo>
                  <a:pt x="6312057" y="3143127"/>
                </a:lnTo>
              </a:path>
              <a:path w="6884034" h="3733800">
                <a:moveTo>
                  <a:pt x="4040729" y="1315563"/>
                </a:moveTo>
                <a:lnTo>
                  <a:pt x="2792706" y="1315563"/>
                </a:lnTo>
              </a:path>
              <a:path w="6884034" h="3733800">
                <a:moveTo>
                  <a:pt x="2792706" y="1315563"/>
                </a:moveTo>
                <a:lnTo>
                  <a:pt x="2792706" y="590450"/>
                </a:lnTo>
              </a:path>
              <a:path w="6884034" h="3733800">
                <a:moveTo>
                  <a:pt x="2792706" y="590450"/>
                </a:moveTo>
                <a:lnTo>
                  <a:pt x="4040729" y="590450"/>
                </a:lnTo>
              </a:path>
              <a:path w="6884034" h="3733800">
                <a:moveTo>
                  <a:pt x="4040729" y="590450"/>
                </a:moveTo>
                <a:lnTo>
                  <a:pt x="4040729" y="1315563"/>
                </a:lnTo>
              </a:path>
              <a:path w="6884034" h="3733800">
                <a:moveTo>
                  <a:pt x="6312057" y="1315563"/>
                </a:moveTo>
                <a:lnTo>
                  <a:pt x="5062411" y="1315563"/>
                </a:lnTo>
              </a:path>
              <a:path w="6884034" h="3733800">
                <a:moveTo>
                  <a:pt x="5062411" y="1315563"/>
                </a:moveTo>
                <a:lnTo>
                  <a:pt x="5062411" y="590450"/>
                </a:lnTo>
              </a:path>
              <a:path w="6884034" h="3733800">
                <a:moveTo>
                  <a:pt x="5062411" y="590450"/>
                </a:moveTo>
                <a:lnTo>
                  <a:pt x="6312057" y="590450"/>
                </a:lnTo>
              </a:path>
              <a:path w="6884034" h="3733800">
                <a:moveTo>
                  <a:pt x="6312057" y="590450"/>
                </a:moveTo>
                <a:lnTo>
                  <a:pt x="6312057" y="1315563"/>
                </a:lnTo>
              </a:path>
            </a:pathLst>
          </a:custGeom>
          <a:ln w="17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438271" y="5400547"/>
            <a:ext cx="48374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Tasks</a:t>
            </a:r>
            <a:r>
              <a:rPr sz="20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determining</a:t>
            </a:r>
            <a:r>
              <a:rPr sz="20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a[i]</a:t>
            </a:r>
            <a:r>
              <a:rPr sz="2000" i="1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000" i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labeled</a:t>
            </a:r>
            <a:r>
              <a:rPr sz="20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a[i].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Parallel</a:t>
            </a:r>
            <a:r>
              <a:rPr spc="10" dirty="0"/>
              <a:t> </a:t>
            </a:r>
            <a:r>
              <a:rPr spc="-35" dirty="0"/>
              <a:t>odd-</a:t>
            </a:r>
            <a:r>
              <a:rPr dirty="0"/>
              <a:t>even</a:t>
            </a:r>
            <a:r>
              <a:rPr spc="15" dirty="0"/>
              <a:t> </a:t>
            </a:r>
            <a:r>
              <a:rPr dirty="0"/>
              <a:t>transposition </a:t>
            </a:r>
            <a:r>
              <a:rPr spc="-20" dirty="0"/>
              <a:t>sort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97224" y="2062585"/>
            <a:ext cx="8060055" cy="2434590"/>
            <a:chOff x="2097224" y="2062585"/>
            <a:chExt cx="8060055" cy="2434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7224" y="2062585"/>
              <a:ext cx="8059770" cy="24342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8341" y="2940812"/>
              <a:ext cx="6092317" cy="982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Pseudo-</a:t>
            </a:r>
            <a:r>
              <a:rPr spc="-2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276" y="1341119"/>
            <a:ext cx="7490459" cy="403250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Compute_partner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3495" y="1124711"/>
            <a:ext cx="7920228" cy="44256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2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Parallel</a:t>
            </a:r>
            <a:r>
              <a:rPr sz="3200" spc="-35" dirty="0"/>
              <a:t> </a:t>
            </a:r>
            <a:r>
              <a:rPr sz="3200" spc="-10" dirty="0"/>
              <a:t>odd-</a:t>
            </a:r>
            <a:r>
              <a:rPr sz="3200" dirty="0"/>
              <a:t>even</a:t>
            </a:r>
            <a:r>
              <a:rPr sz="3200" spc="-75" dirty="0"/>
              <a:t> </a:t>
            </a:r>
            <a:r>
              <a:rPr sz="3200" dirty="0"/>
              <a:t>transposition</a:t>
            </a:r>
            <a:r>
              <a:rPr sz="3200" spc="-75" dirty="0"/>
              <a:t> </a:t>
            </a:r>
            <a:r>
              <a:rPr sz="3200" spc="-20" dirty="0"/>
              <a:t>sort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5976" y="848867"/>
            <a:ext cx="5542787" cy="535381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Run-</a:t>
            </a:r>
            <a:r>
              <a:rPr dirty="0"/>
              <a:t>times of parallel </a:t>
            </a:r>
            <a:r>
              <a:rPr spc="-30" dirty="0"/>
              <a:t>odd-</a:t>
            </a:r>
            <a:r>
              <a:rPr dirty="0"/>
              <a:t>even</a:t>
            </a:r>
            <a:r>
              <a:rPr spc="5" dirty="0"/>
              <a:t> </a:t>
            </a:r>
            <a:r>
              <a:rPr spc="-20" dirty="0"/>
              <a:t>sort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311" y="1484375"/>
            <a:ext cx="7056120" cy="34350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5076" y="5111622"/>
            <a:ext cx="2961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(times</a:t>
            </a:r>
            <a:r>
              <a:rPr sz="2000" i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2000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milliseconds)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Concluding</a:t>
            </a:r>
            <a:r>
              <a:rPr spc="-120" dirty="0"/>
              <a:t> </a:t>
            </a:r>
            <a:r>
              <a:rPr dirty="0"/>
              <a:t>Remarks</a:t>
            </a:r>
            <a:r>
              <a:rPr spc="-140" dirty="0"/>
              <a:t> </a:t>
            </a:r>
            <a:r>
              <a:rPr spc="-25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29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Message-</a:t>
            </a:r>
            <a:r>
              <a:rPr sz="2400" dirty="0">
                <a:latin typeface="Arial MT"/>
                <a:cs typeface="Arial MT"/>
              </a:rPr>
              <a:t>Passing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Interface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library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functions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be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617472"/>
            <a:ext cx="10065385" cy="223647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latin typeface="Arial MT"/>
                <a:cs typeface="Arial MT"/>
              </a:rPr>
              <a:t>called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from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C,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C++,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Fortran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programs.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00000"/>
              </a:lnSpc>
              <a:spcBef>
                <a:spcPts val="10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communicator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collection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send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messages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to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other.</a:t>
            </a:r>
            <a:endParaRPr sz="2400">
              <a:latin typeface="Arial MT"/>
              <a:cs typeface="Arial MT"/>
            </a:endParaRPr>
          </a:p>
          <a:p>
            <a:pPr marL="393700" marR="135255" indent="-381000">
              <a:lnSpc>
                <a:spcPct val="100000"/>
              </a:lnSpc>
              <a:spcBef>
                <a:spcPts val="1005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Many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single-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multiple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data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SPMD </a:t>
            </a:r>
            <a:r>
              <a:rPr sz="2400" spc="-10" dirty="0">
                <a:latin typeface="Arial MT"/>
                <a:cs typeface="Arial MT"/>
              </a:rPr>
              <a:t>approach.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8954" y="3421760"/>
            <a:ext cx="36195" cy="31750"/>
          </a:xfrm>
          <a:custGeom>
            <a:avLst/>
            <a:gdLst/>
            <a:ahLst/>
            <a:cxnLst/>
            <a:rect l="l" t="t" r="r" b="b"/>
            <a:pathLst>
              <a:path w="36194" h="31750">
                <a:moveTo>
                  <a:pt x="3175" y="0"/>
                </a:moveTo>
                <a:lnTo>
                  <a:pt x="1777" y="888"/>
                </a:lnTo>
                <a:lnTo>
                  <a:pt x="381" y="1904"/>
                </a:lnTo>
                <a:lnTo>
                  <a:pt x="0" y="3683"/>
                </a:lnTo>
                <a:lnTo>
                  <a:pt x="888" y="5206"/>
                </a:lnTo>
                <a:lnTo>
                  <a:pt x="9778" y="19303"/>
                </a:lnTo>
                <a:lnTo>
                  <a:pt x="11302" y="20827"/>
                </a:lnTo>
                <a:lnTo>
                  <a:pt x="28956" y="30479"/>
                </a:lnTo>
                <a:lnTo>
                  <a:pt x="30987" y="31623"/>
                </a:lnTo>
                <a:lnTo>
                  <a:pt x="33527" y="30861"/>
                </a:lnTo>
                <a:lnTo>
                  <a:pt x="34543" y="28828"/>
                </a:lnTo>
                <a:lnTo>
                  <a:pt x="35687" y="26924"/>
                </a:lnTo>
                <a:lnTo>
                  <a:pt x="34925" y="24384"/>
                </a:lnTo>
                <a:lnTo>
                  <a:pt x="33019" y="23240"/>
                </a:lnTo>
                <a:lnTo>
                  <a:pt x="17225" y="14604"/>
                </a:lnTo>
                <a:lnTo>
                  <a:pt x="16509" y="14604"/>
                </a:lnTo>
                <a:lnTo>
                  <a:pt x="15367" y="13588"/>
                </a:lnTo>
                <a:lnTo>
                  <a:pt x="15700" y="13588"/>
                </a:lnTo>
                <a:lnTo>
                  <a:pt x="5080" y="253"/>
                </a:lnTo>
                <a:lnTo>
                  <a:pt x="3175" y="0"/>
                </a:lnTo>
                <a:close/>
              </a:path>
              <a:path w="36194" h="31750">
                <a:moveTo>
                  <a:pt x="15367" y="13588"/>
                </a:moveTo>
                <a:lnTo>
                  <a:pt x="16509" y="14604"/>
                </a:lnTo>
                <a:lnTo>
                  <a:pt x="15958" y="13912"/>
                </a:lnTo>
                <a:lnTo>
                  <a:pt x="15367" y="13588"/>
                </a:lnTo>
                <a:close/>
              </a:path>
              <a:path w="36194" h="31750">
                <a:moveTo>
                  <a:pt x="15958" y="13912"/>
                </a:moveTo>
                <a:lnTo>
                  <a:pt x="16509" y="14604"/>
                </a:lnTo>
                <a:lnTo>
                  <a:pt x="17225" y="14604"/>
                </a:lnTo>
                <a:lnTo>
                  <a:pt x="15958" y="13912"/>
                </a:lnTo>
                <a:close/>
              </a:path>
              <a:path w="36194" h="31750">
                <a:moveTo>
                  <a:pt x="15700" y="13588"/>
                </a:moveTo>
                <a:lnTo>
                  <a:pt x="15367" y="13588"/>
                </a:lnTo>
                <a:lnTo>
                  <a:pt x="15958" y="13912"/>
                </a:lnTo>
                <a:lnTo>
                  <a:pt x="15700" y="135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7404" y="4321886"/>
            <a:ext cx="1323065" cy="13716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54575" y="3964178"/>
            <a:ext cx="1363345" cy="1270000"/>
          </a:xfrm>
          <a:custGeom>
            <a:avLst/>
            <a:gdLst/>
            <a:ahLst/>
            <a:cxnLst/>
            <a:rect l="l" t="t" r="r" b="b"/>
            <a:pathLst>
              <a:path w="1363345" h="1270000">
                <a:moveTo>
                  <a:pt x="67437" y="800100"/>
                </a:moveTo>
                <a:lnTo>
                  <a:pt x="54355" y="800100"/>
                </a:lnTo>
                <a:lnTo>
                  <a:pt x="88900" y="863600"/>
                </a:lnTo>
                <a:lnTo>
                  <a:pt x="130428" y="927100"/>
                </a:lnTo>
                <a:lnTo>
                  <a:pt x="175387" y="990600"/>
                </a:lnTo>
                <a:lnTo>
                  <a:pt x="175640" y="990600"/>
                </a:lnTo>
                <a:lnTo>
                  <a:pt x="222758" y="1041400"/>
                </a:lnTo>
                <a:lnTo>
                  <a:pt x="273050" y="1092200"/>
                </a:lnTo>
                <a:lnTo>
                  <a:pt x="273430" y="1092200"/>
                </a:lnTo>
                <a:lnTo>
                  <a:pt x="323850" y="1143000"/>
                </a:lnTo>
                <a:lnTo>
                  <a:pt x="376047" y="1181100"/>
                </a:lnTo>
                <a:lnTo>
                  <a:pt x="432180" y="1219200"/>
                </a:lnTo>
                <a:lnTo>
                  <a:pt x="433197" y="1219200"/>
                </a:lnTo>
                <a:lnTo>
                  <a:pt x="492887" y="1244600"/>
                </a:lnTo>
                <a:lnTo>
                  <a:pt x="494029" y="1244600"/>
                </a:lnTo>
                <a:lnTo>
                  <a:pt x="556260" y="1270000"/>
                </a:lnTo>
                <a:lnTo>
                  <a:pt x="698119" y="1270000"/>
                </a:lnTo>
                <a:lnTo>
                  <a:pt x="766826" y="1257300"/>
                </a:lnTo>
                <a:lnTo>
                  <a:pt x="560577" y="1257300"/>
                </a:lnTo>
                <a:lnTo>
                  <a:pt x="498348" y="1231900"/>
                </a:lnTo>
                <a:lnTo>
                  <a:pt x="499363" y="1231900"/>
                </a:lnTo>
                <a:lnTo>
                  <a:pt x="439547" y="1206500"/>
                </a:lnTo>
                <a:lnTo>
                  <a:pt x="440563" y="1206500"/>
                </a:lnTo>
                <a:lnTo>
                  <a:pt x="384301" y="1168400"/>
                </a:lnTo>
                <a:lnTo>
                  <a:pt x="385063" y="1168400"/>
                </a:lnTo>
                <a:lnTo>
                  <a:pt x="333628" y="1130300"/>
                </a:lnTo>
                <a:lnTo>
                  <a:pt x="334137" y="1130300"/>
                </a:lnTo>
                <a:lnTo>
                  <a:pt x="284099" y="1079500"/>
                </a:lnTo>
                <a:lnTo>
                  <a:pt x="284352" y="1079500"/>
                </a:lnTo>
                <a:lnTo>
                  <a:pt x="234314" y="1028700"/>
                </a:lnTo>
                <a:lnTo>
                  <a:pt x="234569" y="1028700"/>
                </a:lnTo>
                <a:lnTo>
                  <a:pt x="187325" y="977900"/>
                </a:lnTo>
                <a:lnTo>
                  <a:pt x="187578" y="977900"/>
                </a:lnTo>
                <a:lnTo>
                  <a:pt x="142621" y="914400"/>
                </a:lnTo>
                <a:lnTo>
                  <a:pt x="142875" y="914400"/>
                </a:lnTo>
                <a:lnTo>
                  <a:pt x="101726" y="863600"/>
                </a:lnTo>
                <a:lnTo>
                  <a:pt x="101980" y="863600"/>
                </a:lnTo>
                <a:lnTo>
                  <a:pt x="67437" y="800100"/>
                </a:lnTo>
                <a:close/>
              </a:path>
              <a:path w="1363345" h="1270000">
                <a:moveTo>
                  <a:pt x="1330198" y="825500"/>
                </a:moveTo>
                <a:lnTo>
                  <a:pt x="1315974" y="825500"/>
                </a:lnTo>
                <a:lnTo>
                  <a:pt x="1288288" y="876300"/>
                </a:lnTo>
                <a:lnTo>
                  <a:pt x="1288923" y="876300"/>
                </a:lnTo>
                <a:lnTo>
                  <a:pt x="1250061" y="927100"/>
                </a:lnTo>
                <a:lnTo>
                  <a:pt x="1250696" y="927100"/>
                </a:lnTo>
                <a:lnTo>
                  <a:pt x="1203578" y="977900"/>
                </a:lnTo>
                <a:lnTo>
                  <a:pt x="1203960" y="977900"/>
                </a:lnTo>
                <a:lnTo>
                  <a:pt x="1150365" y="1028700"/>
                </a:lnTo>
                <a:lnTo>
                  <a:pt x="1150747" y="1028700"/>
                </a:lnTo>
                <a:lnTo>
                  <a:pt x="1092073" y="1066800"/>
                </a:lnTo>
                <a:lnTo>
                  <a:pt x="1092453" y="1066800"/>
                </a:lnTo>
                <a:lnTo>
                  <a:pt x="1029080" y="1117600"/>
                </a:lnTo>
                <a:lnTo>
                  <a:pt x="1029462" y="1117600"/>
                </a:lnTo>
                <a:lnTo>
                  <a:pt x="965326" y="1155700"/>
                </a:lnTo>
                <a:lnTo>
                  <a:pt x="965708" y="1155700"/>
                </a:lnTo>
                <a:lnTo>
                  <a:pt x="899922" y="1193800"/>
                </a:lnTo>
                <a:lnTo>
                  <a:pt x="900429" y="1193800"/>
                </a:lnTo>
                <a:lnTo>
                  <a:pt x="832358" y="1219200"/>
                </a:lnTo>
                <a:lnTo>
                  <a:pt x="833120" y="1219200"/>
                </a:lnTo>
                <a:lnTo>
                  <a:pt x="763015" y="1244600"/>
                </a:lnTo>
                <a:lnTo>
                  <a:pt x="764032" y="1244600"/>
                </a:lnTo>
                <a:lnTo>
                  <a:pt x="695198" y="1257300"/>
                </a:lnTo>
                <a:lnTo>
                  <a:pt x="767841" y="1257300"/>
                </a:lnTo>
                <a:lnTo>
                  <a:pt x="838073" y="1231900"/>
                </a:lnTo>
                <a:lnTo>
                  <a:pt x="838835" y="1231900"/>
                </a:lnTo>
                <a:lnTo>
                  <a:pt x="906907" y="1206500"/>
                </a:lnTo>
                <a:lnTo>
                  <a:pt x="907414" y="1206500"/>
                </a:lnTo>
                <a:lnTo>
                  <a:pt x="1038225" y="1130300"/>
                </a:lnTo>
                <a:lnTo>
                  <a:pt x="1101598" y="1079500"/>
                </a:lnTo>
                <a:lnTo>
                  <a:pt x="1101852" y="1079500"/>
                </a:lnTo>
                <a:lnTo>
                  <a:pt x="1160526" y="1041400"/>
                </a:lnTo>
                <a:lnTo>
                  <a:pt x="1160907" y="1041400"/>
                </a:lnTo>
                <a:lnTo>
                  <a:pt x="1214627" y="990600"/>
                </a:lnTo>
                <a:lnTo>
                  <a:pt x="1215136" y="990600"/>
                </a:lnTo>
                <a:lnTo>
                  <a:pt x="1262252" y="939800"/>
                </a:lnTo>
                <a:lnTo>
                  <a:pt x="1262888" y="939800"/>
                </a:lnTo>
                <a:lnTo>
                  <a:pt x="1301750" y="889000"/>
                </a:lnTo>
                <a:lnTo>
                  <a:pt x="1302385" y="889000"/>
                </a:lnTo>
                <a:lnTo>
                  <a:pt x="1330198" y="825500"/>
                </a:lnTo>
                <a:close/>
              </a:path>
              <a:path w="1363345" h="1270000">
                <a:moveTo>
                  <a:pt x="1017270" y="76200"/>
                </a:moveTo>
                <a:lnTo>
                  <a:pt x="955928" y="76200"/>
                </a:lnTo>
                <a:lnTo>
                  <a:pt x="1012063" y="88900"/>
                </a:lnTo>
                <a:lnTo>
                  <a:pt x="1011047" y="88900"/>
                </a:lnTo>
                <a:lnTo>
                  <a:pt x="1061085" y="114300"/>
                </a:lnTo>
                <a:lnTo>
                  <a:pt x="1059814" y="114300"/>
                </a:lnTo>
                <a:lnTo>
                  <a:pt x="1105535" y="139700"/>
                </a:lnTo>
                <a:lnTo>
                  <a:pt x="1104391" y="139700"/>
                </a:lnTo>
                <a:lnTo>
                  <a:pt x="1145032" y="177800"/>
                </a:lnTo>
                <a:lnTo>
                  <a:pt x="1144397" y="177800"/>
                </a:lnTo>
                <a:lnTo>
                  <a:pt x="1183639" y="228600"/>
                </a:lnTo>
                <a:lnTo>
                  <a:pt x="1183132" y="228600"/>
                </a:lnTo>
                <a:lnTo>
                  <a:pt x="1219200" y="279400"/>
                </a:lnTo>
                <a:lnTo>
                  <a:pt x="1218819" y="279400"/>
                </a:lnTo>
                <a:lnTo>
                  <a:pt x="1252727" y="342900"/>
                </a:lnTo>
                <a:lnTo>
                  <a:pt x="1252474" y="342900"/>
                </a:lnTo>
                <a:lnTo>
                  <a:pt x="1283080" y="406400"/>
                </a:lnTo>
                <a:lnTo>
                  <a:pt x="1282827" y="406400"/>
                </a:lnTo>
                <a:lnTo>
                  <a:pt x="1308100" y="469900"/>
                </a:lnTo>
                <a:lnTo>
                  <a:pt x="1307846" y="469900"/>
                </a:lnTo>
                <a:lnTo>
                  <a:pt x="1327253" y="532104"/>
                </a:lnTo>
                <a:lnTo>
                  <a:pt x="1341120" y="596900"/>
                </a:lnTo>
                <a:lnTo>
                  <a:pt x="1347215" y="647700"/>
                </a:lnTo>
                <a:lnTo>
                  <a:pt x="1346301" y="685800"/>
                </a:lnTo>
                <a:lnTo>
                  <a:pt x="1345813" y="711224"/>
                </a:lnTo>
                <a:lnTo>
                  <a:pt x="1335404" y="762000"/>
                </a:lnTo>
                <a:lnTo>
                  <a:pt x="1335786" y="762000"/>
                </a:lnTo>
                <a:lnTo>
                  <a:pt x="1315592" y="825500"/>
                </a:lnTo>
                <a:lnTo>
                  <a:pt x="1330578" y="825500"/>
                </a:lnTo>
                <a:lnTo>
                  <a:pt x="1350772" y="774700"/>
                </a:lnTo>
                <a:lnTo>
                  <a:pt x="1351026" y="774700"/>
                </a:lnTo>
                <a:lnTo>
                  <a:pt x="1361450" y="711901"/>
                </a:lnTo>
                <a:lnTo>
                  <a:pt x="1361562" y="711224"/>
                </a:lnTo>
                <a:lnTo>
                  <a:pt x="1362964" y="647700"/>
                </a:lnTo>
                <a:lnTo>
                  <a:pt x="1356740" y="584200"/>
                </a:lnTo>
                <a:lnTo>
                  <a:pt x="1343152" y="520700"/>
                </a:lnTo>
                <a:lnTo>
                  <a:pt x="1342898" y="520700"/>
                </a:lnTo>
                <a:lnTo>
                  <a:pt x="1322959" y="457200"/>
                </a:lnTo>
                <a:lnTo>
                  <a:pt x="1297559" y="393700"/>
                </a:lnTo>
                <a:lnTo>
                  <a:pt x="1266952" y="330200"/>
                </a:lnTo>
                <a:lnTo>
                  <a:pt x="1266698" y="330200"/>
                </a:lnTo>
                <a:lnTo>
                  <a:pt x="1232915" y="266700"/>
                </a:lnTo>
                <a:lnTo>
                  <a:pt x="1232535" y="266700"/>
                </a:lnTo>
                <a:lnTo>
                  <a:pt x="1196594" y="215900"/>
                </a:lnTo>
                <a:lnTo>
                  <a:pt x="1156842" y="165100"/>
                </a:lnTo>
                <a:lnTo>
                  <a:pt x="1156208" y="165100"/>
                </a:lnTo>
                <a:lnTo>
                  <a:pt x="1115440" y="127000"/>
                </a:lnTo>
                <a:lnTo>
                  <a:pt x="1114298" y="127000"/>
                </a:lnTo>
                <a:lnTo>
                  <a:pt x="1068577" y="101600"/>
                </a:lnTo>
                <a:lnTo>
                  <a:pt x="1067308" y="101600"/>
                </a:lnTo>
                <a:lnTo>
                  <a:pt x="1017270" y="76200"/>
                </a:lnTo>
                <a:close/>
              </a:path>
              <a:path w="1363345" h="1270000">
                <a:moveTo>
                  <a:pt x="95630" y="266700"/>
                </a:moveTo>
                <a:lnTo>
                  <a:pt x="82296" y="266700"/>
                </a:lnTo>
                <a:lnTo>
                  <a:pt x="52070" y="330200"/>
                </a:lnTo>
                <a:lnTo>
                  <a:pt x="51815" y="342900"/>
                </a:lnTo>
                <a:lnTo>
                  <a:pt x="26670" y="406400"/>
                </a:lnTo>
                <a:lnTo>
                  <a:pt x="26415" y="406400"/>
                </a:lnTo>
                <a:lnTo>
                  <a:pt x="9778" y="482600"/>
                </a:lnTo>
                <a:lnTo>
                  <a:pt x="0" y="546100"/>
                </a:lnTo>
                <a:lnTo>
                  <a:pt x="0" y="622300"/>
                </a:lnTo>
                <a:lnTo>
                  <a:pt x="8889" y="685800"/>
                </a:lnTo>
                <a:lnTo>
                  <a:pt x="9144" y="685800"/>
                </a:lnTo>
                <a:lnTo>
                  <a:pt x="27050" y="749300"/>
                </a:lnTo>
                <a:lnTo>
                  <a:pt x="53975" y="800100"/>
                </a:lnTo>
                <a:lnTo>
                  <a:pt x="67817" y="800100"/>
                </a:lnTo>
                <a:lnTo>
                  <a:pt x="41148" y="736600"/>
                </a:lnTo>
                <a:lnTo>
                  <a:pt x="41528" y="736600"/>
                </a:lnTo>
                <a:lnTo>
                  <a:pt x="23367" y="673100"/>
                </a:lnTo>
                <a:lnTo>
                  <a:pt x="23622" y="673100"/>
                </a:lnTo>
                <a:lnTo>
                  <a:pt x="14604" y="622300"/>
                </a:lnTo>
                <a:lnTo>
                  <a:pt x="14604" y="558800"/>
                </a:lnTo>
                <a:lnTo>
                  <a:pt x="24257" y="482600"/>
                </a:lnTo>
                <a:lnTo>
                  <a:pt x="24129" y="482600"/>
                </a:lnTo>
                <a:lnTo>
                  <a:pt x="40639" y="419100"/>
                </a:lnTo>
                <a:lnTo>
                  <a:pt x="40386" y="419100"/>
                </a:lnTo>
                <a:lnTo>
                  <a:pt x="65659" y="342900"/>
                </a:lnTo>
                <a:lnTo>
                  <a:pt x="65404" y="342900"/>
                </a:lnTo>
                <a:lnTo>
                  <a:pt x="95630" y="266700"/>
                </a:lnTo>
                <a:close/>
              </a:path>
              <a:path w="1363345" h="1270000">
                <a:moveTo>
                  <a:pt x="24377" y="481647"/>
                </a:moveTo>
                <a:lnTo>
                  <a:pt x="24129" y="482600"/>
                </a:lnTo>
                <a:lnTo>
                  <a:pt x="24257" y="482600"/>
                </a:lnTo>
                <a:lnTo>
                  <a:pt x="24377" y="481647"/>
                </a:lnTo>
                <a:close/>
              </a:path>
              <a:path w="1363345" h="1270000">
                <a:moveTo>
                  <a:pt x="129412" y="203200"/>
                </a:moveTo>
                <a:lnTo>
                  <a:pt x="116966" y="203200"/>
                </a:lnTo>
                <a:lnTo>
                  <a:pt x="82676" y="266700"/>
                </a:lnTo>
                <a:lnTo>
                  <a:pt x="95376" y="266700"/>
                </a:lnTo>
                <a:lnTo>
                  <a:pt x="129412" y="203200"/>
                </a:lnTo>
                <a:close/>
              </a:path>
              <a:path w="1363345" h="1270000">
                <a:moveTo>
                  <a:pt x="348234" y="25400"/>
                </a:moveTo>
                <a:lnTo>
                  <a:pt x="307086" y="25400"/>
                </a:lnTo>
                <a:lnTo>
                  <a:pt x="268859" y="38100"/>
                </a:lnTo>
                <a:lnTo>
                  <a:pt x="232181" y="62470"/>
                </a:lnTo>
                <a:lnTo>
                  <a:pt x="230558" y="63574"/>
                </a:lnTo>
                <a:lnTo>
                  <a:pt x="192786" y="101600"/>
                </a:lnTo>
                <a:lnTo>
                  <a:pt x="192024" y="101600"/>
                </a:lnTo>
                <a:lnTo>
                  <a:pt x="155194" y="139700"/>
                </a:lnTo>
                <a:lnTo>
                  <a:pt x="154812" y="152400"/>
                </a:lnTo>
                <a:lnTo>
                  <a:pt x="117348" y="203200"/>
                </a:lnTo>
                <a:lnTo>
                  <a:pt x="129032" y="203200"/>
                </a:lnTo>
                <a:lnTo>
                  <a:pt x="166497" y="152400"/>
                </a:lnTo>
                <a:lnTo>
                  <a:pt x="166115" y="152400"/>
                </a:lnTo>
                <a:lnTo>
                  <a:pt x="202691" y="114300"/>
                </a:lnTo>
                <a:lnTo>
                  <a:pt x="201929" y="114300"/>
                </a:lnTo>
                <a:lnTo>
                  <a:pt x="239649" y="76200"/>
                </a:lnTo>
                <a:lnTo>
                  <a:pt x="238887" y="76200"/>
                </a:lnTo>
                <a:lnTo>
                  <a:pt x="276351" y="50800"/>
                </a:lnTo>
                <a:lnTo>
                  <a:pt x="275589" y="50800"/>
                </a:lnTo>
                <a:lnTo>
                  <a:pt x="313054" y="38100"/>
                </a:lnTo>
                <a:lnTo>
                  <a:pt x="312292" y="38100"/>
                </a:lnTo>
                <a:lnTo>
                  <a:pt x="348234" y="25400"/>
                </a:lnTo>
                <a:close/>
              </a:path>
              <a:path w="1363345" h="1270000">
                <a:moveTo>
                  <a:pt x="896747" y="50800"/>
                </a:moveTo>
                <a:lnTo>
                  <a:pt x="827151" y="50800"/>
                </a:lnTo>
                <a:lnTo>
                  <a:pt x="894797" y="63574"/>
                </a:lnTo>
                <a:lnTo>
                  <a:pt x="956690" y="76200"/>
                </a:lnTo>
                <a:lnTo>
                  <a:pt x="1016253" y="76200"/>
                </a:lnTo>
                <a:lnTo>
                  <a:pt x="960448" y="63574"/>
                </a:lnTo>
                <a:lnTo>
                  <a:pt x="896747" y="50800"/>
                </a:lnTo>
                <a:close/>
              </a:path>
              <a:path w="1363345" h="1270000">
                <a:moveTo>
                  <a:pt x="576199" y="50800"/>
                </a:moveTo>
                <a:lnTo>
                  <a:pt x="521080" y="50800"/>
                </a:lnTo>
                <a:lnTo>
                  <a:pt x="523380" y="63574"/>
                </a:lnTo>
                <a:lnTo>
                  <a:pt x="525613" y="63574"/>
                </a:lnTo>
                <a:lnTo>
                  <a:pt x="576199" y="50800"/>
                </a:lnTo>
                <a:close/>
              </a:path>
              <a:path w="1363345" h="1270000">
                <a:moveTo>
                  <a:pt x="605282" y="50800"/>
                </a:moveTo>
                <a:lnTo>
                  <a:pt x="596519" y="50800"/>
                </a:lnTo>
                <a:lnTo>
                  <a:pt x="601884" y="63574"/>
                </a:lnTo>
                <a:lnTo>
                  <a:pt x="609625" y="63574"/>
                </a:lnTo>
                <a:lnTo>
                  <a:pt x="605282" y="50800"/>
                </a:lnTo>
                <a:close/>
              </a:path>
              <a:path w="1363345" h="1270000">
                <a:moveTo>
                  <a:pt x="889003" y="62470"/>
                </a:moveTo>
                <a:lnTo>
                  <a:pt x="894445" y="63574"/>
                </a:lnTo>
                <a:lnTo>
                  <a:pt x="894824" y="63574"/>
                </a:lnTo>
                <a:lnTo>
                  <a:pt x="889003" y="62470"/>
                </a:lnTo>
                <a:close/>
              </a:path>
              <a:path w="1363345" h="1270000">
                <a:moveTo>
                  <a:pt x="586994" y="38100"/>
                </a:moveTo>
                <a:lnTo>
                  <a:pt x="574166" y="38100"/>
                </a:lnTo>
                <a:lnTo>
                  <a:pt x="524383" y="50800"/>
                </a:lnTo>
                <a:lnTo>
                  <a:pt x="597535" y="50800"/>
                </a:lnTo>
                <a:lnTo>
                  <a:pt x="586994" y="38100"/>
                </a:lnTo>
                <a:close/>
              </a:path>
              <a:path w="1363345" h="1270000">
                <a:moveTo>
                  <a:pt x="594105" y="38100"/>
                </a:moveTo>
                <a:lnTo>
                  <a:pt x="586994" y="38100"/>
                </a:lnTo>
                <a:lnTo>
                  <a:pt x="597535" y="50800"/>
                </a:lnTo>
                <a:lnTo>
                  <a:pt x="604392" y="50800"/>
                </a:lnTo>
                <a:lnTo>
                  <a:pt x="594105" y="38100"/>
                </a:lnTo>
                <a:close/>
              </a:path>
              <a:path w="1363345" h="1270000">
                <a:moveTo>
                  <a:pt x="828928" y="38100"/>
                </a:moveTo>
                <a:lnTo>
                  <a:pt x="594105" y="38100"/>
                </a:lnTo>
                <a:lnTo>
                  <a:pt x="604392" y="50800"/>
                </a:lnTo>
                <a:lnTo>
                  <a:pt x="896365" y="50800"/>
                </a:lnTo>
                <a:lnTo>
                  <a:pt x="828928" y="38100"/>
                </a:lnTo>
                <a:close/>
              </a:path>
              <a:path w="1363345" h="1270000">
                <a:moveTo>
                  <a:pt x="576834" y="25400"/>
                </a:moveTo>
                <a:lnTo>
                  <a:pt x="547242" y="25400"/>
                </a:lnTo>
                <a:lnTo>
                  <a:pt x="571880" y="38100"/>
                </a:lnTo>
                <a:lnTo>
                  <a:pt x="593216" y="38100"/>
                </a:lnTo>
                <a:lnTo>
                  <a:pt x="576834" y="25400"/>
                </a:lnTo>
                <a:close/>
              </a:path>
              <a:path w="1363345" h="1270000">
                <a:moveTo>
                  <a:pt x="382270" y="12700"/>
                </a:moveTo>
                <a:lnTo>
                  <a:pt x="343788" y="12700"/>
                </a:lnTo>
                <a:lnTo>
                  <a:pt x="307721" y="25400"/>
                </a:lnTo>
                <a:lnTo>
                  <a:pt x="347472" y="25400"/>
                </a:lnTo>
                <a:lnTo>
                  <a:pt x="382270" y="12700"/>
                </a:lnTo>
                <a:close/>
              </a:path>
              <a:path w="1363345" h="1270000">
                <a:moveTo>
                  <a:pt x="551688" y="12700"/>
                </a:moveTo>
                <a:lnTo>
                  <a:pt x="518413" y="12700"/>
                </a:lnTo>
                <a:lnTo>
                  <a:pt x="548004" y="25400"/>
                </a:lnTo>
                <a:lnTo>
                  <a:pt x="576072" y="25400"/>
                </a:lnTo>
                <a:lnTo>
                  <a:pt x="551688" y="12700"/>
                </a:lnTo>
                <a:close/>
              </a:path>
              <a:path w="1363345" h="1270000">
                <a:moveTo>
                  <a:pt x="521462" y="0"/>
                </a:moveTo>
                <a:lnTo>
                  <a:pt x="379602" y="0"/>
                </a:lnTo>
                <a:lnTo>
                  <a:pt x="344677" y="12700"/>
                </a:lnTo>
                <a:lnTo>
                  <a:pt x="550926" y="12700"/>
                </a:lnTo>
                <a:lnTo>
                  <a:pt x="5214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8589" y="5506465"/>
            <a:ext cx="1077595" cy="910590"/>
          </a:xfrm>
          <a:custGeom>
            <a:avLst/>
            <a:gdLst/>
            <a:ahLst/>
            <a:cxnLst/>
            <a:rect l="l" t="t" r="r" b="b"/>
            <a:pathLst>
              <a:path w="1077595" h="910589">
                <a:moveTo>
                  <a:pt x="525526" y="907821"/>
                </a:moveTo>
                <a:lnTo>
                  <a:pt x="380137" y="907821"/>
                </a:lnTo>
                <a:lnTo>
                  <a:pt x="451612" y="910336"/>
                </a:lnTo>
                <a:lnTo>
                  <a:pt x="452120" y="910336"/>
                </a:lnTo>
                <a:lnTo>
                  <a:pt x="525526" y="907821"/>
                </a:lnTo>
                <a:close/>
              </a:path>
              <a:path w="1077595" h="910589">
                <a:moveTo>
                  <a:pt x="239323" y="91998"/>
                </a:moveTo>
                <a:lnTo>
                  <a:pt x="229615" y="91998"/>
                </a:lnTo>
                <a:lnTo>
                  <a:pt x="205974" y="95211"/>
                </a:lnTo>
                <a:lnTo>
                  <a:pt x="206121" y="95211"/>
                </a:lnTo>
                <a:lnTo>
                  <a:pt x="185165" y="99822"/>
                </a:lnTo>
                <a:lnTo>
                  <a:pt x="145796" y="118656"/>
                </a:lnTo>
                <a:lnTo>
                  <a:pt x="111251" y="153187"/>
                </a:lnTo>
                <a:lnTo>
                  <a:pt x="73913" y="217297"/>
                </a:lnTo>
                <a:lnTo>
                  <a:pt x="56387" y="261048"/>
                </a:lnTo>
                <a:lnTo>
                  <a:pt x="56261" y="261264"/>
                </a:lnTo>
                <a:lnTo>
                  <a:pt x="38226" y="311289"/>
                </a:lnTo>
                <a:lnTo>
                  <a:pt x="37973" y="311861"/>
                </a:lnTo>
                <a:lnTo>
                  <a:pt x="23495" y="367639"/>
                </a:lnTo>
                <a:lnTo>
                  <a:pt x="23495" y="367995"/>
                </a:lnTo>
                <a:lnTo>
                  <a:pt x="11557" y="427380"/>
                </a:lnTo>
                <a:lnTo>
                  <a:pt x="11430" y="427850"/>
                </a:lnTo>
                <a:lnTo>
                  <a:pt x="3428" y="490486"/>
                </a:lnTo>
                <a:lnTo>
                  <a:pt x="3301" y="490982"/>
                </a:lnTo>
                <a:lnTo>
                  <a:pt x="0" y="552538"/>
                </a:lnTo>
                <a:lnTo>
                  <a:pt x="516" y="600913"/>
                </a:lnTo>
                <a:lnTo>
                  <a:pt x="635" y="612622"/>
                </a:lnTo>
                <a:lnTo>
                  <a:pt x="5841" y="665924"/>
                </a:lnTo>
                <a:lnTo>
                  <a:pt x="18287" y="714883"/>
                </a:lnTo>
                <a:lnTo>
                  <a:pt x="36957" y="757770"/>
                </a:lnTo>
                <a:lnTo>
                  <a:pt x="63246" y="794740"/>
                </a:lnTo>
                <a:lnTo>
                  <a:pt x="96138" y="826389"/>
                </a:lnTo>
                <a:lnTo>
                  <a:pt x="137668" y="852551"/>
                </a:lnTo>
                <a:lnTo>
                  <a:pt x="187706" y="872947"/>
                </a:lnTo>
                <a:lnTo>
                  <a:pt x="244983" y="889076"/>
                </a:lnTo>
                <a:lnTo>
                  <a:pt x="309093" y="900899"/>
                </a:lnTo>
                <a:lnTo>
                  <a:pt x="309245" y="900899"/>
                </a:lnTo>
                <a:lnTo>
                  <a:pt x="378972" y="907821"/>
                </a:lnTo>
                <a:lnTo>
                  <a:pt x="525716" y="907821"/>
                </a:lnTo>
                <a:lnTo>
                  <a:pt x="598551" y="899490"/>
                </a:lnTo>
                <a:lnTo>
                  <a:pt x="599439" y="899337"/>
                </a:lnTo>
                <a:lnTo>
                  <a:pt x="616392" y="895311"/>
                </a:lnTo>
                <a:lnTo>
                  <a:pt x="452120" y="895311"/>
                </a:lnTo>
                <a:lnTo>
                  <a:pt x="380462" y="892860"/>
                </a:lnTo>
                <a:lnTo>
                  <a:pt x="379857" y="892860"/>
                </a:lnTo>
                <a:lnTo>
                  <a:pt x="311667" y="886117"/>
                </a:lnTo>
                <a:lnTo>
                  <a:pt x="311403" y="886117"/>
                </a:lnTo>
                <a:lnTo>
                  <a:pt x="249124" y="874814"/>
                </a:lnTo>
                <a:lnTo>
                  <a:pt x="193484" y="859256"/>
                </a:lnTo>
                <a:lnTo>
                  <a:pt x="193294" y="859256"/>
                </a:lnTo>
                <a:lnTo>
                  <a:pt x="192796" y="859082"/>
                </a:lnTo>
                <a:lnTo>
                  <a:pt x="145719" y="840054"/>
                </a:lnTo>
                <a:lnTo>
                  <a:pt x="145414" y="840054"/>
                </a:lnTo>
                <a:lnTo>
                  <a:pt x="144272" y="839470"/>
                </a:lnTo>
                <a:lnTo>
                  <a:pt x="144477" y="839470"/>
                </a:lnTo>
                <a:lnTo>
                  <a:pt x="106496" y="815809"/>
                </a:lnTo>
                <a:lnTo>
                  <a:pt x="106299" y="815809"/>
                </a:lnTo>
                <a:lnTo>
                  <a:pt x="105028" y="814895"/>
                </a:lnTo>
                <a:lnTo>
                  <a:pt x="105337" y="814895"/>
                </a:lnTo>
                <a:lnTo>
                  <a:pt x="75235" y="786257"/>
                </a:lnTo>
                <a:lnTo>
                  <a:pt x="75057" y="786257"/>
                </a:lnTo>
                <a:lnTo>
                  <a:pt x="74168" y="785241"/>
                </a:lnTo>
                <a:lnTo>
                  <a:pt x="74328" y="785241"/>
                </a:lnTo>
                <a:lnTo>
                  <a:pt x="50467" y="751954"/>
                </a:lnTo>
                <a:lnTo>
                  <a:pt x="50164" y="751954"/>
                </a:lnTo>
                <a:lnTo>
                  <a:pt x="49638" y="750868"/>
                </a:lnTo>
                <a:lnTo>
                  <a:pt x="44819" y="739749"/>
                </a:lnTo>
                <a:lnTo>
                  <a:pt x="32366" y="711314"/>
                </a:lnTo>
                <a:lnTo>
                  <a:pt x="32053" y="710713"/>
                </a:lnTo>
                <a:lnTo>
                  <a:pt x="31876" y="710196"/>
                </a:lnTo>
                <a:lnTo>
                  <a:pt x="31048" y="706615"/>
                </a:lnTo>
                <a:lnTo>
                  <a:pt x="19938" y="663448"/>
                </a:lnTo>
                <a:lnTo>
                  <a:pt x="20085" y="663448"/>
                </a:lnTo>
                <a:lnTo>
                  <a:pt x="14752" y="612622"/>
                </a:lnTo>
                <a:lnTo>
                  <a:pt x="14671" y="611847"/>
                </a:lnTo>
                <a:lnTo>
                  <a:pt x="14559" y="608850"/>
                </a:lnTo>
                <a:lnTo>
                  <a:pt x="13866" y="562775"/>
                </a:lnTo>
                <a:lnTo>
                  <a:pt x="13753" y="552538"/>
                </a:lnTo>
                <a:lnTo>
                  <a:pt x="16847" y="492542"/>
                </a:lnTo>
                <a:lnTo>
                  <a:pt x="16890" y="491697"/>
                </a:lnTo>
                <a:lnTo>
                  <a:pt x="17015" y="490982"/>
                </a:lnTo>
                <a:lnTo>
                  <a:pt x="24482" y="430789"/>
                </a:lnTo>
                <a:lnTo>
                  <a:pt x="24598" y="429856"/>
                </a:lnTo>
                <a:lnTo>
                  <a:pt x="36382" y="370933"/>
                </a:lnTo>
                <a:lnTo>
                  <a:pt x="36455" y="370421"/>
                </a:lnTo>
                <a:lnTo>
                  <a:pt x="50526" y="315694"/>
                </a:lnTo>
                <a:lnTo>
                  <a:pt x="50631" y="315121"/>
                </a:lnTo>
                <a:lnTo>
                  <a:pt x="50781" y="314702"/>
                </a:lnTo>
                <a:lnTo>
                  <a:pt x="51021" y="314322"/>
                </a:lnTo>
                <a:lnTo>
                  <a:pt x="68372" y="265877"/>
                </a:lnTo>
                <a:lnTo>
                  <a:pt x="68417" y="265631"/>
                </a:lnTo>
                <a:lnTo>
                  <a:pt x="85361" y="223208"/>
                </a:lnTo>
                <a:lnTo>
                  <a:pt x="85229" y="223208"/>
                </a:lnTo>
                <a:lnTo>
                  <a:pt x="85794" y="222124"/>
                </a:lnTo>
                <a:lnTo>
                  <a:pt x="86065" y="221870"/>
                </a:lnTo>
                <a:lnTo>
                  <a:pt x="103886" y="187566"/>
                </a:lnTo>
                <a:lnTo>
                  <a:pt x="108059" y="181178"/>
                </a:lnTo>
                <a:lnTo>
                  <a:pt x="120851" y="161328"/>
                </a:lnTo>
                <a:lnTo>
                  <a:pt x="121052" y="160963"/>
                </a:lnTo>
                <a:lnTo>
                  <a:pt x="121285" y="160655"/>
                </a:lnTo>
                <a:lnTo>
                  <a:pt x="123674" y="157911"/>
                </a:lnTo>
                <a:lnTo>
                  <a:pt x="136651" y="142608"/>
                </a:lnTo>
                <a:lnTo>
                  <a:pt x="136893" y="142245"/>
                </a:lnTo>
                <a:lnTo>
                  <a:pt x="137287" y="141859"/>
                </a:lnTo>
                <a:lnTo>
                  <a:pt x="137422" y="141859"/>
                </a:lnTo>
                <a:lnTo>
                  <a:pt x="153143" y="128727"/>
                </a:lnTo>
                <a:lnTo>
                  <a:pt x="153570" y="128418"/>
                </a:lnTo>
                <a:lnTo>
                  <a:pt x="153797" y="128181"/>
                </a:lnTo>
                <a:lnTo>
                  <a:pt x="153945" y="128181"/>
                </a:lnTo>
                <a:lnTo>
                  <a:pt x="169382" y="118427"/>
                </a:lnTo>
                <a:lnTo>
                  <a:pt x="169163" y="118427"/>
                </a:lnTo>
                <a:lnTo>
                  <a:pt x="170307" y="117843"/>
                </a:lnTo>
                <a:lnTo>
                  <a:pt x="170810" y="117843"/>
                </a:lnTo>
                <a:lnTo>
                  <a:pt x="188022" y="111734"/>
                </a:lnTo>
                <a:lnTo>
                  <a:pt x="187833" y="111734"/>
                </a:lnTo>
                <a:lnTo>
                  <a:pt x="208394" y="107086"/>
                </a:lnTo>
                <a:lnTo>
                  <a:pt x="225208" y="104607"/>
                </a:lnTo>
                <a:lnTo>
                  <a:pt x="236982" y="93687"/>
                </a:lnTo>
                <a:lnTo>
                  <a:pt x="237616" y="93192"/>
                </a:lnTo>
                <a:lnTo>
                  <a:pt x="239323" y="91998"/>
                </a:lnTo>
                <a:close/>
              </a:path>
              <a:path w="1077595" h="910589">
                <a:moveTo>
                  <a:pt x="729945" y="847576"/>
                </a:moveTo>
                <a:lnTo>
                  <a:pt x="664768" y="868235"/>
                </a:lnTo>
                <a:lnTo>
                  <a:pt x="595884" y="884707"/>
                </a:lnTo>
                <a:lnTo>
                  <a:pt x="595440" y="884707"/>
                </a:lnTo>
                <a:lnTo>
                  <a:pt x="524160" y="892860"/>
                </a:lnTo>
                <a:lnTo>
                  <a:pt x="522804" y="892860"/>
                </a:lnTo>
                <a:lnTo>
                  <a:pt x="451611" y="895311"/>
                </a:lnTo>
                <a:lnTo>
                  <a:pt x="616392" y="895311"/>
                </a:lnTo>
                <a:lnTo>
                  <a:pt x="668909" y="882840"/>
                </a:lnTo>
                <a:lnTo>
                  <a:pt x="735330" y="861860"/>
                </a:lnTo>
                <a:lnTo>
                  <a:pt x="736346" y="861441"/>
                </a:lnTo>
                <a:lnTo>
                  <a:pt x="764431" y="847737"/>
                </a:lnTo>
                <a:lnTo>
                  <a:pt x="729614" y="847737"/>
                </a:lnTo>
                <a:lnTo>
                  <a:pt x="729945" y="847576"/>
                </a:lnTo>
                <a:close/>
              </a:path>
              <a:path w="1077595" h="910589">
                <a:moveTo>
                  <a:pt x="192862" y="859082"/>
                </a:moveTo>
                <a:lnTo>
                  <a:pt x="193294" y="859256"/>
                </a:lnTo>
                <a:lnTo>
                  <a:pt x="193484" y="859256"/>
                </a:lnTo>
                <a:lnTo>
                  <a:pt x="192862" y="859082"/>
                </a:lnTo>
                <a:close/>
              </a:path>
              <a:path w="1077595" h="910589">
                <a:moveTo>
                  <a:pt x="765290" y="847318"/>
                </a:moveTo>
                <a:lnTo>
                  <a:pt x="730758" y="847318"/>
                </a:lnTo>
                <a:lnTo>
                  <a:pt x="729614" y="847737"/>
                </a:lnTo>
                <a:lnTo>
                  <a:pt x="764431" y="847737"/>
                </a:lnTo>
                <a:lnTo>
                  <a:pt x="765290" y="847318"/>
                </a:lnTo>
                <a:close/>
              </a:path>
              <a:path w="1077595" h="910589">
                <a:moveTo>
                  <a:pt x="975520" y="695109"/>
                </a:moveTo>
                <a:lnTo>
                  <a:pt x="955166" y="695109"/>
                </a:lnTo>
                <a:lnTo>
                  <a:pt x="904875" y="739355"/>
                </a:lnTo>
                <a:lnTo>
                  <a:pt x="848986" y="780969"/>
                </a:lnTo>
                <a:lnTo>
                  <a:pt x="848677" y="781148"/>
                </a:lnTo>
                <a:lnTo>
                  <a:pt x="794126" y="815809"/>
                </a:lnTo>
                <a:lnTo>
                  <a:pt x="791590" y="817486"/>
                </a:lnTo>
                <a:lnTo>
                  <a:pt x="791197" y="817702"/>
                </a:lnTo>
                <a:lnTo>
                  <a:pt x="790732" y="817905"/>
                </a:lnTo>
                <a:lnTo>
                  <a:pt x="729945" y="847576"/>
                </a:lnTo>
                <a:lnTo>
                  <a:pt x="730758" y="847318"/>
                </a:lnTo>
                <a:lnTo>
                  <a:pt x="765290" y="847318"/>
                </a:lnTo>
                <a:lnTo>
                  <a:pt x="798322" y="831202"/>
                </a:lnTo>
                <a:lnTo>
                  <a:pt x="799084" y="830783"/>
                </a:lnTo>
                <a:lnTo>
                  <a:pt x="857376" y="793699"/>
                </a:lnTo>
                <a:lnTo>
                  <a:pt x="857758" y="793381"/>
                </a:lnTo>
                <a:lnTo>
                  <a:pt x="914019" y="751662"/>
                </a:lnTo>
                <a:lnTo>
                  <a:pt x="914526" y="751255"/>
                </a:lnTo>
                <a:lnTo>
                  <a:pt x="965200" y="706615"/>
                </a:lnTo>
                <a:lnTo>
                  <a:pt x="965835" y="705967"/>
                </a:lnTo>
                <a:lnTo>
                  <a:pt x="975520" y="695109"/>
                </a:lnTo>
                <a:close/>
              </a:path>
              <a:path w="1077595" h="910589">
                <a:moveTo>
                  <a:pt x="144854" y="839705"/>
                </a:moveTo>
                <a:lnTo>
                  <a:pt x="145414" y="840054"/>
                </a:lnTo>
                <a:lnTo>
                  <a:pt x="145719" y="840054"/>
                </a:lnTo>
                <a:lnTo>
                  <a:pt x="144854" y="839705"/>
                </a:lnTo>
                <a:close/>
              </a:path>
              <a:path w="1077595" h="910589">
                <a:moveTo>
                  <a:pt x="144477" y="839470"/>
                </a:moveTo>
                <a:lnTo>
                  <a:pt x="144272" y="839470"/>
                </a:lnTo>
                <a:lnTo>
                  <a:pt x="144854" y="839705"/>
                </a:lnTo>
                <a:lnTo>
                  <a:pt x="144477" y="839470"/>
                </a:lnTo>
                <a:close/>
              </a:path>
              <a:path w="1077595" h="910589">
                <a:moveTo>
                  <a:pt x="105923" y="815452"/>
                </a:moveTo>
                <a:lnTo>
                  <a:pt x="106299" y="815809"/>
                </a:lnTo>
                <a:lnTo>
                  <a:pt x="106496" y="815809"/>
                </a:lnTo>
                <a:lnTo>
                  <a:pt x="105923" y="815452"/>
                </a:lnTo>
                <a:close/>
              </a:path>
              <a:path w="1077595" h="910589">
                <a:moveTo>
                  <a:pt x="105337" y="814895"/>
                </a:moveTo>
                <a:lnTo>
                  <a:pt x="105028" y="814895"/>
                </a:lnTo>
                <a:lnTo>
                  <a:pt x="105923" y="815452"/>
                </a:lnTo>
                <a:lnTo>
                  <a:pt x="105337" y="814895"/>
                </a:lnTo>
                <a:close/>
              </a:path>
              <a:path w="1077595" h="910589">
                <a:moveTo>
                  <a:pt x="74673" y="785721"/>
                </a:moveTo>
                <a:lnTo>
                  <a:pt x="75057" y="786257"/>
                </a:lnTo>
                <a:lnTo>
                  <a:pt x="75235" y="786257"/>
                </a:lnTo>
                <a:lnTo>
                  <a:pt x="74673" y="785721"/>
                </a:lnTo>
                <a:close/>
              </a:path>
              <a:path w="1077595" h="910589">
                <a:moveTo>
                  <a:pt x="74328" y="785241"/>
                </a:moveTo>
                <a:lnTo>
                  <a:pt x="74168" y="785241"/>
                </a:lnTo>
                <a:lnTo>
                  <a:pt x="74673" y="785721"/>
                </a:lnTo>
                <a:lnTo>
                  <a:pt x="74328" y="785241"/>
                </a:lnTo>
                <a:close/>
              </a:path>
              <a:path w="1077595" h="910589">
                <a:moveTo>
                  <a:pt x="49966" y="751255"/>
                </a:moveTo>
                <a:lnTo>
                  <a:pt x="50037" y="751662"/>
                </a:lnTo>
                <a:lnTo>
                  <a:pt x="50164" y="751954"/>
                </a:lnTo>
                <a:lnTo>
                  <a:pt x="50467" y="751954"/>
                </a:lnTo>
                <a:lnTo>
                  <a:pt x="49966" y="751255"/>
                </a:lnTo>
                <a:close/>
              </a:path>
              <a:path w="1077595" h="910589">
                <a:moveTo>
                  <a:pt x="1030650" y="601202"/>
                </a:moveTo>
                <a:lnTo>
                  <a:pt x="1022970" y="611847"/>
                </a:lnTo>
                <a:lnTo>
                  <a:pt x="997585" y="647128"/>
                </a:lnTo>
                <a:lnTo>
                  <a:pt x="997242" y="647539"/>
                </a:lnTo>
                <a:lnTo>
                  <a:pt x="997043" y="647738"/>
                </a:lnTo>
                <a:lnTo>
                  <a:pt x="954405" y="695782"/>
                </a:lnTo>
                <a:lnTo>
                  <a:pt x="955166" y="695109"/>
                </a:lnTo>
                <a:lnTo>
                  <a:pt x="975520" y="695109"/>
                </a:lnTo>
                <a:lnTo>
                  <a:pt x="1009141" y="657415"/>
                </a:lnTo>
                <a:lnTo>
                  <a:pt x="1043559" y="610019"/>
                </a:lnTo>
                <a:lnTo>
                  <a:pt x="1047477" y="602081"/>
                </a:lnTo>
                <a:lnTo>
                  <a:pt x="1030224" y="602081"/>
                </a:lnTo>
                <a:lnTo>
                  <a:pt x="1030650" y="601202"/>
                </a:lnTo>
                <a:close/>
              </a:path>
              <a:path w="1077595" h="910589">
                <a:moveTo>
                  <a:pt x="20085" y="663448"/>
                </a:moveTo>
                <a:lnTo>
                  <a:pt x="19938" y="663448"/>
                </a:lnTo>
                <a:lnTo>
                  <a:pt x="20203" y="664476"/>
                </a:lnTo>
                <a:lnTo>
                  <a:pt x="20085" y="663448"/>
                </a:lnTo>
                <a:close/>
              </a:path>
              <a:path w="1077595" h="910589">
                <a:moveTo>
                  <a:pt x="1052120" y="556931"/>
                </a:moveTo>
                <a:lnTo>
                  <a:pt x="1030859" y="600913"/>
                </a:lnTo>
                <a:lnTo>
                  <a:pt x="1030224" y="602081"/>
                </a:lnTo>
                <a:lnTo>
                  <a:pt x="1047477" y="602081"/>
                </a:lnTo>
                <a:lnTo>
                  <a:pt x="1066546" y="562775"/>
                </a:lnTo>
                <a:lnTo>
                  <a:pt x="1067181" y="561009"/>
                </a:lnTo>
                <a:lnTo>
                  <a:pt x="1067871" y="557784"/>
                </a:lnTo>
                <a:lnTo>
                  <a:pt x="1051940" y="557784"/>
                </a:lnTo>
                <a:lnTo>
                  <a:pt x="1052120" y="556931"/>
                </a:lnTo>
                <a:close/>
              </a:path>
              <a:path w="1077595" h="910589">
                <a:moveTo>
                  <a:pt x="1068254" y="555993"/>
                </a:moveTo>
                <a:lnTo>
                  <a:pt x="1052576" y="555993"/>
                </a:lnTo>
                <a:lnTo>
                  <a:pt x="1051940" y="557784"/>
                </a:lnTo>
                <a:lnTo>
                  <a:pt x="1067871" y="557784"/>
                </a:lnTo>
                <a:lnTo>
                  <a:pt x="1068254" y="555993"/>
                </a:lnTo>
                <a:close/>
              </a:path>
              <a:path w="1077595" h="910589">
                <a:moveTo>
                  <a:pt x="1077026" y="512038"/>
                </a:moveTo>
                <a:lnTo>
                  <a:pt x="1061593" y="512038"/>
                </a:lnTo>
                <a:lnTo>
                  <a:pt x="1061537" y="512916"/>
                </a:lnTo>
                <a:lnTo>
                  <a:pt x="1061465" y="514045"/>
                </a:lnTo>
                <a:lnTo>
                  <a:pt x="1061169" y="514045"/>
                </a:lnTo>
                <a:lnTo>
                  <a:pt x="1052120" y="556931"/>
                </a:lnTo>
                <a:lnTo>
                  <a:pt x="1052576" y="555993"/>
                </a:lnTo>
                <a:lnTo>
                  <a:pt x="1068254" y="555993"/>
                </a:lnTo>
                <a:lnTo>
                  <a:pt x="1076960" y="515315"/>
                </a:lnTo>
                <a:lnTo>
                  <a:pt x="1077039" y="514045"/>
                </a:lnTo>
                <a:lnTo>
                  <a:pt x="1061465" y="514045"/>
                </a:lnTo>
                <a:lnTo>
                  <a:pt x="1061426" y="513283"/>
                </a:lnTo>
                <a:lnTo>
                  <a:pt x="1077087" y="513283"/>
                </a:lnTo>
                <a:lnTo>
                  <a:pt x="1077026" y="512038"/>
                </a:lnTo>
                <a:close/>
              </a:path>
              <a:path w="1077595" h="910589">
                <a:moveTo>
                  <a:pt x="1061593" y="512038"/>
                </a:moveTo>
                <a:lnTo>
                  <a:pt x="1061407" y="512916"/>
                </a:lnTo>
                <a:lnTo>
                  <a:pt x="1061426" y="513283"/>
                </a:lnTo>
                <a:lnTo>
                  <a:pt x="1061537" y="512916"/>
                </a:lnTo>
                <a:lnTo>
                  <a:pt x="1061593" y="512038"/>
                </a:lnTo>
                <a:close/>
              </a:path>
              <a:path w="1077595" h="910589">
                <a:moveTo>
                  <a:pt x="1074965" y="469773"/>
                </a:moveTo>
                <a:lnTo>
                  <a:pt x="1059180" y="469773"/>
                </a:lnTo>
                <a:lnTo>
                  <a:pt x="1059688" y="471919"/>
                </a:lnTo>
                <a:lnTo>
                  <a:pt x="1059290" y="471919"/>
                </a:lnTo>
                <a:lnTo>
                  <a:pt x="1061362" y="512038"/>
                </a:lnTo>
                <a:lnTo>
                  <a:pt x="1061407" y="512916"/>
                </a:lnTo>
                <a:lnTo>
                  <a:pt x="1061593" y="512038"/>
                </a:lnTo>
                <a:lnTo>
                  <a:pt x="1077026" y="512038"/>
                </a:lnTo>
                <a:lnTo>
                  <a:pt x="1075070" y="471919"/>
                </a:lnTo>
                <a:lnTo>
                  <a:pt x="1059688" y="471919"/>
                </a:lnTo>
                <a:lnTo>
                  <a:pt x="1059220" y="470548"/>
                </a:lnTo>
                <a:lnTo>
                  <a:pt x="1075003" y="470548"/>
                </a:lnTo>
                <a:lnTo>
                  <a:pt x="1074965" y="469773"/>
                </a:lnTo>
                <a:close/>
              </a:path>
              <a:path w="1077595" h="910589">
                <a:moveTo>
                  <a:pt x="1059180" y="469773"/>
                </a:moveTo>
                <a:lnTo>
                  <a:pt x="1059220" y="470548"/>
                </a:lnTo>
                <a:lnTo>
                  <a:pt x="1059688" y="471919"/>
                </a:lnTo>
                <a:lnTo>
                  <a:pt x="1059180" y="469773"/>
                </a:lnTo>
                <a:close/>
              </a:path>
              <a:path w="1077595" h="910589">
                <a:moveTo>
                  <a:pt x="1045381" y="429715"/>
                </a:moveTo>
                <a:lnTo>
                  <a:pt x="1045381" y="430002"/>
                </a:lnTo>
                <a:lnTo>
                  <a:pt x="1059220" y="470548"/>
                </a:lnTo>
                <a:lnTo>
                  <a:pt x="1059180" y="469773"/>
                </a:lnTo>
                <a:lnTo>
                  <a:pt x="1074965" y="469773"/>
                </a:lnTo>
                <a:lnTo>
                  <a:pt x="1074927" y="468998"/>
                </a:lnTo>
                <a:lnTo>
                  <a:pt x="1074547" y="466864"/>
                </a:lnTo>
                <a:lnTo>
                  <a:pt x="1062084" y="430002"/>
                </a:lnTo>
                <a:lnTo>
                  <a:pt x="1062034" y="429856"/>
                </a:lnTo>
                <a:lnTo>
                  <a:pt x="1045463" y="429856"/>
                </a:lnTo>
                <a:lnTo>
                  <a:pt x="1045381" y="429715"/>
                </a:lnTo>
                <a:close/>
              </a:path>
              <a:path w="1077595" h="910589">
                <a:moveTo>
                  <a:pt x="1061536" y="428383"/>
                </a:moveTo>
                <a:lnTo>
                  <a:pt x="1044828" y="428383"/>
                </a:lnTo>
                <a:lnTo>
                  <a:pt x="1045231" y="429316"/>
                </a:lnTo>
                <a:lnTo>
                  <a:pt x="1045330" y="429546"/>
                </a:lnTo>
                <a:lnTo>
                  <a:pt x="1045403" y="429715"/>
                </a:lnTo>
                <a:lnTo>
                  <a:pt x="1045463" y="429856"/>
                </a:lnTo>
                <a:lnTo>
                  <a:pt x="1062034" y="429856"/>
                </a:lnTo>
                <a:lnTo>
                  <a:pt x="1061536" y="428383"/>
                </a:lnTo>
                <a:close/>
              </a:path>
              <a:path w="1077595" h="910589">
                <a:moveTo>
                  <a:pt x="1038377" y="386295"/>
                </a:moveTo>
                <a:lnTo>
                  <a:pt x="1019937" y="386295"/>
                </a:lnTo>
                <a:lnTo>
                  <a:pt x="1020391" y="386996"/>
                </a:lnTo>
                <a:lnTo>
                  <a:pt x="1020510" y="387273"/>
                </a:lnTo>
                <a:lnTo>
                  <a:pt x="1045147" y="429316"/>
                </a:lnTo>
                <a:lnTo>
                  <a:pt x="1044828" y="428383"/>
                </a:lnTo>
                <a:lnTo>
                  <a:pt x="1061536" y="428383"/>
                </a:lnTo>
                <a:lnTo>
                  <a:pt x="1059814" y="423291"/>
                </a:lnTo>
                <a:lnTo>
                  <a:pt x="1059180" y="421805"/>
                </a:lnTo>
                <a:lnTo>
                  <a:pt x="1038377" y="386295"/>
                </a:lnTo>
                <a:close/>
              </a:path>
              <a:path w="1077595" h="910589">
                <a:moveTo>
                  <a:pt x="646374" y="62357"/>
                </a:moveTo>
                <a:lnTo>
                  <a:pt x="709030" y="103561"/>
                </a:lnTo>
                <a:lnTo>
                  <a:pt x="709549" y="103873"/>
                </a:lnTo>
                <a:lnTo>
                  <a:pt x="771778" y="150431"/>
                </a:lnTo>
                <a:lnTo>
                  <a:pt x="888115" y="248416"/>
                </a:lnTo>
                <a:lnTo>
                  <a:pt x="888385" y="248670"/>
                </a:lnTo>
                <a:lnTo>
                  <a:pt x="888534" y="248877"/>
                </a:lnTo>
                <a:lnTo>
                  <a:pt x="888784" y="249046"/>
                </a:lnTo>
                <a:lnTo>
                  <a:pt x="939301" y="296648"/>
                </a:lnTo>
                <a:lnTo>
                  <a:pt x="983869" y="341922"/>
                </a:lnTo>
                <a:lnTo>
                  <a:pt x="984145" y="342233"/>
                </a:lnTo>
                <a:lnTo>
                  <a:pt x="984331" y="342493"/>
                </a:lnTo>
                <a:lnTo>
                  <a:pt x="1020347" y="386996"/>
                </a:lnTo>
                <a:lnTo>
                  <a:pt x="1019937" y="386295"/>
                </a:lnTo>
                <a:lnTo>
                  <a:pt x="1038377" y="386295"/>
                </a:lnTo>
                <a:lnTo>
                  <a:pt x="1033652" y="378231"/>
                </a:lnTo>
                <a:lnTo>
                  <a:pt x="1033018" y="377253"/>
                </a:lnTo>
                <a:lnTo>
                  <a:pt x="996188" y="331889"/>
                </a:lnTo>
                <a:lnTo>
                  <a:pt x="995680" y="331317"/>
                </a:lnTo>
                <a:lnTo>
                  <a:pt x="950340" y="285242"/>
                </a:lnTo>
                <a:lnTo>
                  <a:pt x="950213" y="285038"/>
                </a:lnTo>
                <a:lnTo>
                  <a:pt x="899033" y="236766"/>
                </a:lnTo>
                <a:lnTo>
                  <a:pt x="898778" y="236474"/>
                </a:lnTo>
                <a:lnTo>
                  <a:pt x="782065" y="138176"/>
                </a:lnTo>
                <a:lnTo>
                  <a:pt x="718693" y="90855"/>
                </a:lnTo>
                <a:lnTo>
                  <a:pt x="675652" y="62611"/>
                </a:lnTo>
                <a:lnTo>
                  <a:pt x="646938" y="62611"/>
                </a:lnTo>
                <a:lnTo>
                  <a:pt x="646374" y="62357"/>
                </a:lnTo>
                <a:close/>
              </a:path>
              <a:path w="1077595" h="910589">
                <a:moveTo>
                  <a:pt x="85599" y="222613"/>
                </a:moveTo>
                <a:lnTo>
                  <a:pt x="85229" y="223208"/>
                </a:lnTo>
                <a:lnTo>
                  <a:pt x="85361" y="223208"/>
                </a:lnTo>
                <a:lnTo>
                  <a:pt x="85599" y="222613"/>
                </a:lnTo>
                <a:close/>
              </a:path>
              <a:path w="1077595" h="910589">
                <a:moveTo>
                  <a:pt x="382919" y="140957"/>
                </a:moveTo>
                <a:lnTo>
                  <a:pt x="370077" y="140957"/>
                </a:lnTo>
                <a:lnTo>
                  <a:pt x="370450" y="141436"/>
                </a:lnTo>
                <a:lnTo>
                  <a:pt x="370963" y="141859"/>
                </a:lnTo>
                <a:lnTo>
                  <a:pt x="370778" y="141859"/>
                </a:lnTo>
                <a:lnTo>
                  <a:pt x="381253" y="155333"/>
                </a:lnTo>
                <a:lnTo>
                  <a:pt x="383032" y="157518"/>
                </a:lnTo>
                <a:lnTo>
                  <a:pt x="386207" y="157911"/>
                </a:lnTo>
                <a:lnTo>
                  <a:pt x="390525" y="154508"/>
                </a:lnTo>
                <a:lnTo>
                  <a:pt x="390889" y="151485"/>
                </a:lnTo>
                <a:lnTo>
                  <a:pt x="390906" y="151345"/>
                </a:lnTo>
                <a:lnTo>
                  <a:pt x="389255" y="149136"/>
                </a:lnTo>
                <a:lnTo>
                  <a:pt x="383617" y="141859"/>
                </a:lnTo>
                <a:lnTo>
                  <a:pt x="370936" y="141859"/>
                </a:lnTo>
                <a:lnTo>
                  <a:pt x="370534" y="141436"/>
                </a:lnTo>
                <a:lnTo>
                  <a:pt x="383290" y="141436"/>
                </a:lnTo>
                <a:lnTo>
                  <a:pt x="382919" y="140957"/>
                </a:lnTo>
                <a:close/>
              </a:path>
              <a:path w="1077595" h="910589">
                <a:moveTo>
                  <a:pt x="243006" y="103561"/>
                </a:moveTo>
                <a:lnTo>
                  <a:pt x="225526" y="103873"/>
                </a:lnTo>
                <a:lnTo>
                  <a:pt x="230226" y="103873"/>
                </a:lnTo>
                <a:lnTo>
                  <a:pt x="225208" y="104607"/>
                </a:lnTo>
                <a:lnTo>
                  <a:pt x="177419" y="148932"/>
                </a:lnTo>
                <a:lnTo>
                  <a:pt x="177408" y="149136"/>
                </a:lnTo>
                <a:lnTo>
                  <a:pt x="177291" y="151485"/>
                </a:lnTo>
                <a:lnTo>
                  <a:pt x="178837" y="153187"/>
                </a:lnTo>
                <a:lnTo>
                  <a:pt x="180212" y="154825"/>
                </a:lnTo>
                <a:lnTo>
                  <a:pt x="182880" y="155003"/>
                </a:lnTo>
                <a:lnTo>
                  <a:pt x="184531" y="153555"/>
                </a:lnTo>
                <a:lnTo>
                  <a:pt x="243006" y="103561"/>
                </a:lnTo>
                <a:close/>
              </a:path>
              <a:path w="1077595" h="910589">
                <a:moveTo>
                  <a:pt x="137422" y="141859"/>
                </a:moveTo>
                <a:lnTo>
                  <a:pt x="137287" y="141859"/>
                </a:lnTo>
                <a:lnTo>
                  <a:pt x="136959" y="142245"/>
                </a:lnTo>
                <a:lnTo>
                  <a:pt x="137422" y="141859"/>
                </a:lnTo>
                <a:close/>
              </a:path>
              <a:path w="1077595" h="910589">
                <a:moveTo>
                  <a:pt x="354641" y="128418"/>
                </a:moveTo>
                <a:lnTo>
                  <a:pt x="370450" y="141436"/>
                </a:lnTo>
                <a:lnTo>
                  <a:pt x="370077" y="140957"/>
                </a:lnTo>
                <a:lnTo>
                  <a:pt x="382919" y="140957"/>
                </a:lnTo>
                <a:lnTo>
                  <a:pt x="378078" y="134708"/>
                </a:lnTo>
                <a:lnTo>
                  <a:pt x="377444" y="133972"/>
                </a:lnTo>
                <a:lnTo>
                  <a:pt x="371418" y="128727"/>
                </a:lnTo>
                <a:lnTo>
                  <a:pt x="355346" y="128727"/>
                </a:lnTo>
                <a:lnTo>
                  <a:pt x="354641" y="128418"/>
                </a:lnTo>
                <a:close/>
              </a:path>
              <a:path w="1077595" h="910589">
                <a:moveTo>
                  <a:pt x="354450" y="128181"/>
                </a:moveTo>
                <a:lnTo>
                  <a:pt x="354641" y="128418"/>
                </a:lnTo>
                <a:lnTo>
                  <a:pt x="355346" y="128727"/>
                </a:lnTo>
                <a:lnTo>
                  <a:pt x="354450" y="128181"/>
                </a:lnTo>
                <a:close/>
              </a:path>
              <a:path w="1077595" h="910589">
                <a:moveTo>
                  <a:pt x="370529" y="127952"/>
                </a:moveTo>
                <a:lnTo>
                  <a:pt x="354075" y="127952"/>
                </a:lnTo>
                <a:lnTo>
                  <a:pt x="355346" y="128727"/>
                </a:lnTo>
                <a:lnTo>
                  <a:pt x="371418" y="128727"/>
                </a:lnTo>
                <a:lnTo>
                  <a:pt x="370529" y="127952"/>
                </a:lnTo>
                <a:close/>
              </a:path>
              <a:path w="1077595" h="910589">
                <a:moveTo>
                  <a:pt x="153945" y="128181"/>
                </a:moveTo>
                <a:lnTo>
                  <a:pt x="153797" y="128181"/>
                </a:lnTo>
                <a:lnTo>
                  <a:pt x="153513" y="128418"/>
                </a:lnTo>
                <a:lnTo>
                  <a:pt x="153945" y="128181"/>
                </a:lnTo>
                <a:close/>
              </a:path>
              <a:path w="1077595" h="910589">
                <a:moveTo>
                  <a:pt x="306324" y="109321"/>
                </a:moveTo>
                <a:lnTo>
                  <a:pt x="333657" y="119212"/>
                </a:lnTo>
                <a:lnTo>
                  <a:pt x="354641" y="128418"/>
                </a:lnTo>
                <a:lnTo>
                  <a:pt x="354075" y="127952"/>
                </a:lnTo>
                <a:lnTo>
                  <a:pt x="370529" y="127952"/>
                </a:lnTo>
                <a:lnTo>
                  <a:pt x="361061" y="119710"/>
                </a:lnTo>
                <a:lnTo>
                  <a:pt x="359790" y="118872"/>
                </a:lnTo>
                <a:lnTo>
                  <a:pt x="339621" y="109562"/>
                </a:lnTo>
                <a:lnTo>
                  <a:pt x="307213" y="109562"/>
                </a:lnTo>
                <a:lnTo>
                  <a:pt x="306324" y="109321"/>
                </a:lnTo>
                <a:close/>
              </a:path>
              <a:path w="1077595" h="910589">
                <a:moveTo>
                  <a:pt x="170307" y="117843"/>
                </a:moveTo>
                <a:lnTo>
                  <a:pt x="169163" y="118427"/>
                </a:lnTo>
                <a:lnTo>
                  <a:pt x="169662" y="118250"/>
                </a:lnTo>
                <a:lnTo>
                  <a:pt x="170307" y="117843"/>
                </a:lnTo>
                <a:close/>
              </a:path>
              <a:path w="1077595" h="910589">
                <a:moveTo>
                  <a:pt x="169662" y="118250"/>
                </a:moveTo>
                <a:lnTo>
                  <a:pt x="169163" y="118427"/>
                </a:lnTo>
                <a:lnTo>
                  <a:pt x="169382" y="118427"/>
                </a:lnTo>
                <a:lnTo>
                  <a:pt x="169662" y="118250"/>
                </a:lnTo>
                <a:close/>
              </a:path>
              <a:path w="1077595" h="910589">
                <a:moveTo>
                  <a:pt x="170810" y="117843"/>
                </a:moveTo>
                <a:lnTo>
                  <a:pt x="170307" y="117843"/>
                </a:lnTo>
                <a:lnTo>
                  <a:pt x="169662" y="118250"/>
                </a:lnTo>
                <a:lnTo>
                  <a:pt x="170810" y="117843"/>
                </a:lnTo>
                <a:close/>
              </a:path>
              <a:path w="1077595" h="910589">
                <a:moveTo>
                  <a:pt x="322913" y="103344"/>
                </a:moveTo>
                <a:lnTo>
                  <a:pt x="255154" y="103344"/>
                </a:lnTo>
                <a:lnTo>
                  <a:pt x="281559" y="105041"/>
                </a:lnTo>
                <a:lnTo>
                  <a:pt x="281359" y="105041"/>
                </a:lnTo>
                <a:lnTo>
                  <a:pt x="307213" y="109562"/>
                </a:lnTo>
                <a:lnTo>
                  <a:pt x="306990" y="109562"/>
                </a:lnTo>
                <a:lnTo>
                  <a:pt x="306324" y="109321"/>
                </a:lnTo>
                <a:lnTo>
                  <a:pt x="339098" y="109321"/>
                </a:lnTo>
                <a:lnTo>
                  <a:pt x="338327" y="108966"/>
                </a:lnTo>
                <a:lnTo>
                  <a:pt x="337820" y="108800"/>
                </a:lnTo>
                <a:lnTo>
                  <a:pt x="322913" y="103344"/>
                </a:lnTo>
                <a:close/>
              </a:path>
              <a:path w="1077595" h="910589">
                <a:moveTo>
                  <a:pt x="339098" y="109321"/>
                </a:moveTo>
                <a:lnTo>
                  <a:pt x="306324" y="109321"/>
                </a:lnTo>
                <a:lnTo>
                  <a:pt x="307213" y="109562"/>
                </a:lnTo>
                <a:lnTo>
                  <a:pt x="339621" y="109562"/>
                </a:lnTo>
                <a:lnTo>
                  <a:pt x="339098" y="109321"/>
                </a:lnTo>
                <a:close/>
              </a:path>
              <a:path w="1077595" h="910589">
                <a:moveTo>
                  <a:pt x="513714" y="0"/>
                </a:moveTo>
                <a:lnTo>
                  <a:pt x="445071" y="0"/>
                </a:lnTo>
                <a:lnTo>
                  <a:pt x="442595" y="381"/>
                </a:lnTo>
                <a:lnTo>
                  <a:pt x="371728" y="16510"/>
                </a:lnTo>
                <a:lnTo>
                  <a:pt x="302513" y="47879"/>
                </a:lnTo>
                <a:lnTo>
                  <a:pt x="237616" y="93192"/>
                </a:lnTo>
                <a:lnTo>
                  <a:pt x="225208" y="104607"/>
                </a:lnTo>
                <a:lnTo>
                  <a:pt x="230226" y="103873"/>
                </a:lnTo>
                <a:lnTo>
                  <a:pt x="225526" y="103873"/>
                </a:lnTo>
                <a:lnTo>
                  <a:pt x="243006" y="103561"/>
                </a:lnTo>
                <a:lnTo>
                  <a:pt x="244601" y="102196"/>
                </a:lnTo>
                <a:lnTo>
                  <a:pt x="247987" y="100025"/>
                </a:lnTo>
                <a:lnTo>
                  <a:pt x="260051" y="91998"/>
                </a:lnTo>
                <a:lnTo>
                  <a:pt x="225852" y="91998"/>
                </a:lnTo>
                <a:lnTo>
                  <a:pt x="254138" y="91681"/>
                </a:lnTo>
                <a:lnTo>
                  <a:pt x="260528" y="91681"/>
                </a:lnTo>
                <a:lnTo>
                  <a:pt x="308990" y="59436"/>
                </a:lnTo>
                <a:lnTo>
                  <a:pt x="309441" y="59436"/>
                </a:lnTo>
                <a:lnTo>
                  <a:pt x="375421" y="30861"/>
                </a:lnTo>
                <a:lnTo>
                  <a:pt x="374903" y="30861"/>
                </a:lnTo>
                <a:lnTo>
                  <a:pt x="376300" y="30480"/>
                </a:lnTo>
                <a:lnTo>
                  <a:pt x="376649" y="30480"/>
                </a:lnTo>
                <a:lnTo>
                  <a:pt x="444151" y="15748"/>
                </a:lnTo>
                <a:lnTo>
                  <a:pt x="443420" y="15748"/>
                </a:lnTo>
                <a:lnTo>
                  <a:pt x="445071" y="15494"/>
                </a:lnTo>
                <a:lnTo>
                  <a:pt x="577382" y="15494"/>
                </a:lnTo>
                <a:lnTo>
                  <a:pt x="515620" y="254"/>
                </a:lnTo>
                <a:lnTo>
                  <a:pt x="374777" y="254"/>
                </a:lnTo>
                <a:lnTo>
                  <a:pt x="513714" y="0"/>
                </a:lnTo>
                <a:close/>
              </a:path>
              <a:path w="1077595" h="910589">
                <a:moveTo>
                  <a:pt x="260125" y="91998"/>
                </a:moveTo>
                <a:lnTo>
                  <a:pt x="258256" y="93192"/>
                </a:lnTo>
                <a:lnTo>
                  <a:pt x="247987" y="100025"/>
                </a:lnTo>
                <a:lnTo>
                  <a:pt x="244601" y="102196"/>
                </a:lnTo>
                <a:lnTo>
                  <a:pt x="243006" y="103561"/>
                </a:lnTo>
                <a:lnTo>
                  <a:pt x="255154" y="103344"/>
                </a:lnTo>
                <a:lnTo>
                  <a:pt x="322913" y="103344"/>
                </a:lnTo>
                <a:lnTo>
                  <a:pt x="310134" y="98666"/>
                </a:lnTo>
                <a:lnTo>
                  <a:pt x="309245" y="98412"/>
                </a:lnTo>
                <a:lnTo>
                  <a:pt x="283166" y="93687"/>
                </a:lnTo>
                <a:lnTo>
                  <a:pt x="283931" y="93687"/>
                </a:lnTo>
                <a:lnTo>
                  <a:pt x="260125" y="91998"/>
                </a:lnTo>
                <a:close/>
              </a:path>
              <a:path w="1077595" h="910589">
                <a:moveTo>
                  <a:pt x="255650" y="91681"/>
                </a:moveTo>
                <a:lnTo>
                  <a:pt x="254138" y="91681"/>
                </a:lnTo>
                <a:lnTo>
                  <a:pt x="225852" y="91998"/>
                </a:lnTo>
                <a:lnTo>
                  <a:pt x="260125" y="91998"/>
                </a:lnTo>
                <a:lnTo>
                  <a:pt x="255650" y="91681"/>
                </a:lnTo>
                <a:close/>
              </a:path>
              <a:path w="1077595" h="910589">
                <a:moveTo>
                  <a:pt x="260528" y="91681"/>
                </a:moveTo>
                <a:lnTo>
                  <a:pt x="255650" y="91681"/>
                </a:lnTo>
                <a:lnTo>
                  <a:pt x="260125" y="91998"/>
                </a:lnTo>
                <a:lnTo>
                  <a:pt x="260528" y="91681"/>
                </a:lnTo>
                <a:close/>
              </a:path>
              <a:path w="1077595" h="910589">
                <a:moveTo>
                  <a:pt x="674684" y="61976"/>
                </a:moveTo>
                <a:lnTo>
                  <a:pt x="645795" y="61976"/>
                </a:lnTo>
                <a:lnTo>
                  <a:pt x="646938" y="62611"/>
                </a:lnTo>
                <a:lnTo>
                  <a:pt x="675652" y="62611"/>
                </a:lnTo>
                <a:lnTo>
                  <a:pt x="674684" y="61976"/>
                </a:lnTo>
                <a:close/>
              </a:path>
              <a:path w="1077595" h="910589">
                <a:moveTo>
                  <a:pt x="579322" y="32152"/>
                </a:moveTo>
                <a:lnTo>
                  <a:pt x="646374" y="62357"/>
                </a:lnTo>
                <a:lnTo>
                  <a:pt x="645795" y="61976"/>
                </a:lnTo>
                <a:lnTo>
                  <a:pt x="674684" y="61976"/>
                </a:lnTo>
                <a:lnTo>
                  <a:pt x="654558" y="48768"/>
                </a:lnTo>
                <a:lnTo>
                  <a:pt x="653414" y="48133"/>
                </a:lnTo>
                <a:lnTo>
                  <a:pt x="618390" y="32385"/>
                </a:lnTo>
                <a:lnTo>
                  <a:pt x="580263" y="32385"/>
                </a:lnTo>
                <a:lnTo>
                  <a:pt x="579322" y="32152"/>
                </a:lnTo>
                <a:close/>
              </a:path>
              <a:path w="1077595" h="910589">
                <a:moveTo>
                  <a:pt x="309441" y="59436"/>
                </a:moveTo>
                <a:lnTo>
                  <a:pt x="308990" y="59436"/>
                </a:lnTo>
                <a:lnTo>
                  <a:pt x="308036" y="60071"/>
                </a:lnTo>
                <a:lnTo>
                  <a:pt x="309441" y="59436"/>
                </a:lnTo>
                <a:close/>
              </a:path>
              <a:path w="1077595" h="910589">
                <a:moveTo>
                  <a:pt x="578993" y="32004"/>
                </a:moveTo>
                <a:lnTo>
                  <a:pt x="579322" y="32152"/>
                </a:lnTo>
                <a:lnTo>
                  <a:pt x="580263" y="32385"/>
                </a:lnTo>
                <a:lnTo>
                  <a:pt x="578993" y="32004"/>
                </a:lnTo>
                <a:close/>
              </a:path>
              <a:path w="1077595" h="910589">
                <a:moveTo>
                  <a:pt x="617543" y="32004"/>
                </a:moveTo>
                <a:lnTo>
                  <a:pt x="578993" y="32004"/>
                </a:lnTo>
                <a:lnTo>
                  <a:pt x="580263" y="32385"/>
                </a:lnTo>
                <a:lnTo>
                  <a:pt x="618390" y="32385"/>
                </a:lnTo>
                <a:lnTo>
                  <a:pt x="617543" y="32004"/>
                </a:lnTo>
                <a:close/>
              </a:path>
              <a:path w="1077595" h="910589">
                <a:moveTo>
                  <a:pt x="511937" y="15494"/>
                </a:moveTo>
                <a:lnTo>
                  <a:pt x="579322" y="32152"/>
                </a:lnTo>
                <a:lnTo>
                  <a:pt x="578993" y="32004"/>
                </a:lnTo>
                <a:lnTo>
                  <a:pt x="617543" y="32004"/>
                </a:lnTo>
                <a:lnTo>
                  <a:pt x="585343" y="17526"/>
                </a:lnTo>
                <a:lnTo>
                  <a:pt x="584073" y="17145"/>
                </a:lnTo>
                <a:lnTo>
                  <a:pt x="578411" y="15748"/>
                </a:lnTo>
                <a:lnTo>
                  <a:pt x="513714" y="15748"/>
                </a:lnTo>
                <a:lnTo>
                  <a:pt x="511937" y="15494"/>
                </a:lnTo>
                <a:close/>
              </a:path>
              <a:path w="1077595" h="910589">
                <a:moveTo>
                  <a:pt x="376300" y="30480"/>
                </a:moveTo>
                <a:lnTo>
                  <a:pt x="374903" y="30861"/>
                </a:lnTo>
                <a:lnTo>
                  <a:pt x="375946" y="30633"/>
                </a:lnTo>
                <a:lnTo>
                  <a:pt x="376300" y="30480"/>
                </a:lnTo>
                <a:close/>
              </a:path>
              <a:path w="1077595" h="910589">
                <a:moveTo>
                  <a:pt x="375946" y="30633"/>
                </a:moveTo>
                <a:lnTo>
                  <a:pt x="374903" y="30861"/>
                </a:lnTo>
                <a:lnTo>
                  <a:pt x="375421" y="30861"/>
                </a:lnTo>
                <a:lnTo>
                  <a:pt x="375946" y="30633"/>
                </a:lnTo>
                <a:close/>
              </a:path>
              <a:path w="1077595" h="910589">
                <a:moveTo>
                  <a:pt x="376649" y="30480"/>
                </a:moveTo>
                <a:lnTo>
                  <a:pt x="376300" y="30480"/>
                </a:lnTo>
                <a:lnTo>
                  <a:pt x="375946" y="30633"/>
                </a:lnTo>
                <a:lnTo>
                  <a:pt x="376649" y="30480"/>
                </a:lnTo>
                <a:close/>
              </a:path>
              <a:path w="1077595" h="910589">
                <a:moveTo>
                  <a:pt x="445315" y="15494"/>
                </a:moveTo>
                <a:lnTo>
                  <a:pt x="445071" y="15494"/>
                </a:lnTo>
                <a:lnTo>
                  <a:pt x="443420" y="15748"/>
                </a:lnTo>
                <a:lnTo>
                  <a:pt x="444151" y="15748"/>
                </a:lnTo>
                <a:lnTo>
                  <a:pt x="445315" y="15494"/>
                </a:lnTo>
                <a:close/>
              </a:path>
              <a:path w="1077595" h="910589">
                <a:moveTo>
                  <a:pt x="511937" y="15494"/>
                </a:moveTo>
                <a:lnTo>
                  <a:pt x="445315" y="15494"/>
                </a:lnTo>
                <a:lnTo>
                  <a:pt x="444151" y="15748"/>
                </a:lnTo>
                <a:lnTo>
                  <a:pt x="512964" y="15748"/>
                </a:lnTo>
                <a:lnTo>
                  <a:pt x="511937" y="15494"/>
                </a:lnTo>
                <a:close/>
              </a:path>
              <a:path w="1077595" h="910589">
                <a:moveTo>
                  <a:pt x="577382" y="15494"/>
                </a:moveTo>
                <a:lnTo>
                  <a:pt x="511937" y="15494"/>
                </a:lnTo>
                <a:lnTo>
                  <a:pt x="513714" y="15748"/>
                </a:lnTo>
                <a:lnTo>
                  <a:pt x="578411" y="15748"/>
                </a:lnTo>
                <a:lnTo>
                  <a:pt x="577382" y="15494"/>
                </a:lnTo>
                <a:close/>
              </a:path>
              <a:path w="1077595" h="910589">
                <a:moveTo>
                  <a:pt x="513714" y="0"/>
                </a:moveTo>
                <a:lnTo>
                  <a:pt x="374777" y="254"/>
                </a:lnTo>
                <a:lnTo>
                  <a:pt x="515620" y="254"/>
                </a:lnTo>
                <a:lnTo>
                  <a:pt x="5137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DB4D-A7C1-31DD-E770-ED093C06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DF46D-71FA-4287-2058-47890CF6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9200"/>
            <a:ext cx="6340177" cy="424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64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Concluding</a:t>
            </a:r>
            <a:r>
              <a:rPr spc="-120" dirty="0"/>
              <a:t> </a:t>
            </a:r>
            <a:r>
              <a:rPr dirty="0"/>
              <a:t>Remarks</a:t>
            </a:r>
            <a:r>
              <a:rPr spc="-140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079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Most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serial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deterministic: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run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with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617472"/>
            <a:ext cx="10084435" cy="15043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input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we’ll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output.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often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don’t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possess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this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property.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Collective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communications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involve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processes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communicator.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2585" y="3787394"/>
            <a:ext cx="4151206" cy="13176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416" y="4044569"/>
            <a:ext cx="185163" cy="7057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8500" y="5486400"/>
            <a:ext cx="245999" cy="1563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Concluding</a:t>
            </a:r>
            <a:r>
              <a:rPr spc="-120" dirty="0"/>
              <a:t> </a:t>
            </a:r>
            <a:r>
              <a:rPr dirty="0"/>
              <a:t>Remarks</a:t>
            </a:r>
            <a:r>
              <a:rPr spc="-140" dirty="0"/>
              <a:t> </a:t>
            </a:r>
            <a:r>
              <a:rPr spc="-25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273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programs,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we’re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usually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interested</a:t>
            </a:r>
            <a:r>
              <a:rPr sz="2400" spc="-8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elapsed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493" y="1617472"/>
            <a:ext cx="9831070" cy="15043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latin typeface="Arial MT"/>
                <a:cs typeface="Arial MT"/>
              </a:rPr>
              <a:t>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“wall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clock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time”.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0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Speedup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ratio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serial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run-</a:t>
            </a:r>
            <a:r>
              <a:rPr sz="2400" dirty="0">
                <a:latin typeface="Arial MT"/>
                <a:cs typeface="Arial MT"/>
              </a:rPr>
              <a:t>time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20" dirty="0">
                <a:latin typeface="Arial MT"/>
                <a:cs typeface="Arial MT"/>
              </a:rPr>
              <a:t> run-</a:t>
            </a:r>
            <a:r>
              <a:rPr sz="2400" spc="-10" dirty="0">
                <a:latin typeface="Arial MT"/>
                <a:cs typeface="Arial MT"/>
              </a:rPr>
              <a:t>time.</a:t>
            </a:r>
            <a:endParaRPr sz="2400">
              <a:latin typeface="Arial MT"/>
              <a:cs typeface="Arial MT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•"/>
              <a:tabLst>
                <a:tab pos="393065" algn="l"/>
              </a:tabLst>
            </a:pP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speedup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divided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by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processes.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37642" y="2510027"/>
            <a:ext cx="1373505" cy="206375"/>
          </a:xfrm>
          <a:custGeom>
            <a:avLst/>
            <a:gdLst/>
            <a:ahLst/>
            <a:cxnLst/>
            <a:rect l="l" t="t" r="r" b="b"/>
            <a:pathLst>
              <a:path w="1373504" h="206375">
                <a:moveTo>
                  <a:pt x="27625" y="205612"/>
                </a:moveTo>
                <a:lnTo>
                  <a:pt x="15624" y="205612"/>
                </a:lnTo>
                <a:lnTo>
                  <a:pt x="17338" y="205994"/>
                </a:lnTo>
                <a:lnTo>
                  <a:pt x="22037" y="206248"/>
                </a:lnTo>
                <a:lnTo>
                  <a:pt x="23053" y="206248"/>
                </a:lnTo>
                <a:lnTo>
                  <a:pt x="27625" y="205612"/>
                </a:lnTo>
                <a:close/>
              </a:path>
              <a:path w="1373504" h="206375">
                <a:moveTo>
                  <a:pt x="12189" y="204022"/>
                </a:moveTo>
                <a:lnTo>
                  <a:pt x="15301" y="205612"/>
                </a:lnTo>
                <a:lnTo>
                  <a:pt x="29488" y="205612"/>
                </a:lnTo>
                <a:lnTo>
                  <a:pt x="30673" y="204597"/>
                </a:lnTo>
                <a:lnTo>
                  <a:pt x="19942" y="204597"/>
                </a:lnTo>
                <a:lnTo>
                  <a:pt x="12189" y="204022"/>
                </a:lnTo>
                <a:close/>
              </a:path>
              <a:path w="1373504" h="206375">
                <a:moveTo>
                  <a:pt x="31828" y="202772"/>
                </a:moveTo>
                <a:lnTo>
                  <a:pt x="9742" y="202772"/>
                </a:lnTo>
                <a:lnTo>
                  <a:pt x="12189" y="204022"/>
                </a:lnTo>
                <a:lnTo>
                  <a:pt x="19942" y="204597"/>
                </a:lnTo>
                <a:lnTo>
                  <a:pt x="30673" y="204597"/>
                </a:lnTo>
                <a:lnTo>
                  <a:pt x="31343" y="204022"/>
                </a:lnTo>
                <a:lnTo>
                  <a:pt x="31515" y="204022"/>
                </a:lnTo>
                <a:lnTo>
                  <a:pt x="31721" y="203200"/>
                </a:lnTo>
                <a:lnTo>
                  <a:pt x="31828" y="202772"/>
                </a:lnTo>
                <a:close/>
              </a:path>
              <a:path w="1373504" h="206375">
                <a:moveTo>
                  <a:pt x="127592" y="195199"/>
                </a:moveTo>
                <a:lnTo>
                  <a:pt x="32324" y="195199"/>
                </a:lnTo>
                <a:lnTo>
                  <a:pt x="32959" y="195707"/>
                </a:lnTo>
                <a:lnTo>
                  <a:pt x="33467" y="197358"/>
                </a:lnTo>
                <a:lnTo>
                  <a:pt x="32959" y="198882"/>
                </a:lnTo>
                <a:lnTo>
                  <a:pt x="32070" y="201802"/>
                </a:lnTo>
                <a:lnTo>
                  <a:pt x="31515" y="204022"/>
                </a:lnTo>
                <a:lnTo>
                  <a:pt x="31343" y="204022"/>
                </a:lnTo>
                <a:lnTo>
                  <a:pt x="30673" y="204597"/>
                </a:lnTo>
                <a:lnTo>
                  <a:pt x="47691" y="204597"/>
                </a:lnTo>
                <a:lnTo>
                  <a:pt x="75123" y="202184"/>
                </a:lnTo>
                <a:lnTo>
                  <a:pt x="75377" y="202184"/>
                </a:lnTo>
                <a:lnTo>
                  <a:pt x="112995" y="197358"/>
                </a:lnTo>
                <a:lnTo>
                  <a:pt x="113135" y="197358"/>
                </a:lnTo>
                <a:lnTo>
                  <a:pt x="127592" y="195199"/>
                </a:lnTo>
                <a:close/>
              </a:path>
              <a:path w="1373504" h="206375">
                <a:moveTo>
                  <a:pt x="3241" y="201802"/>
                </a:moveTo>
                <a:lnTo>
                  <a:pt x="2264" y="201802"/>
                </a:lnTo>
                <a:lnTo>
                  <a:pt x="3876" y="203200"/>
                </a:lnTo>
                <a:lnTo>
                  <a:pt x="3114" y="203200"/>
                </a:lnTo>
                <a:lnTo>
                  <a:pt x="9696" y="204022"/>
                </a:lnTo>
                <a:lnTo>
                  <a:pt x="12189" y="204022"/>
                </a:lnTo>
                <a:lnTo>
                  <a:pt x="10220" y="203015"/>
                </a:lnTo>
                <a:lnTo>
                  <a:pt x="9599" y="202772"/>
                </a:lnTo>
                <a:lnTo>
                  <a:pt x="5179" y="202772"/>
                </a:lnTo>
                <a:lnTo>
                  <a:pt x="3241" y="201802"/>
                </a:lnTo>
                <a:close/>
              </a:path>
              <a:path w="1373504" h="206375">
                <a:moveTo>
                  <a:pt x="31975" y="202184"/>
                </a:moveTo>
                <a:lnTo>
                  <a:pt x="8102" y="202184"/>
                </a:lnTo>
                <a:lnTo>
                  <a:pt x="10220" y="203015"/>
                </a:lnTo>
                <a:lnTo>
                  <a:pt x="9742" y="202772"/>
                </a:lnTo>
                <a:lnTo>
                  <a:pt x="31828" y="202772"/>
                </a:lnTo>
                <a:lnTo>
                  <a:pt x="31975" y="202184"/>
                </a:lnTo>
                <a:close/>
              </a:path>
              <a:path w="1373504" h="206375">
                <a:moveTo>
                  <a:pt x="7132" y="201802"/>
                </a:moveTo>
                <a:lnTo>
                  <a:pt x="3241" y="201802"/>
                </a:lnTo>
                <a:lnTo>
                  <a:pt x="5179" y="202772"/>
                </a:lnTo>
                <a:lnTo>
                  <a:pt x="4683" y="202772"/>
                </a:lnTo>
                <a:lnTo>
                  <a:pt x="7153" y="202184"/>
                </a:lnTo>
                <a:lnTo>
                  <a:pt x="8102" y="202184"/>
                </a:lnTo>
                <a:lnTo>
                  <a:pt x="7132" y="201802"/>
                </a:lnTo>
                <a:close/>
              </a:path>
              <a:path w="1373504" h="206375">
                <a:moveTo>
                  <a:pt x="159823" y="190385"/>
                </a:moveTo>
                <a:lnTo>
                  <a:pt x="44822" y="190385"/>
                </a:lnTo>
                <a:lnTo>
                  <a:pt x="13274" y="191262"/>
                </a:lnTo>
                <a:lnTo>
                  <a:pt x="12097" y="191262"/>
                </a:lnTo>
                <a:lnTo>
                  <a:pt x="14036" y="192024"/>
                </a:lnTo>
                <a:lnTo>
                  <a:pt x="14417" y="192277"/>
                </a:lnTo>
                <a:lnTo>
                  <a:pt x="20259" y="195199"/>
                </a:lnTo>
                <a:lnTo>
                  <a:pt x="516" y="195199"/>
                </a:lnTo>
                <a:lnTo>
                  <a:pt x="438" y="195707"/>
                </a:lnTo>
                <a:lnTo>
                  <a:pt x="320" y="196469"/>
                </a:lnTo>
                <a:lnTo>
                  <a:pt x="594" y="197358"/>
                </a:lnTo>
                <a:lnTo>
                  <a:pt x="782" y="198120"/>
                </a:lnTo>
                <a:lnTo>
                  <a:pt x="2454" y="201802"/>
                </a:lnTo>
                <a:lnTo>
                  <a:pt x="8872" y="201802"/>
                </a:lnTo>
                <a:lnTo>
                  <a:pt x="7153" y="202184"/>
                </a:lnTo>
                <a:lnTo>
                  <a:pt x="4683" y="202772"/>
                </a:lnTo>
                <a:lnTo>
                  <a:pt x="9599" y="202772"/>
                </a:lnTo>
                <a:lnTo>
                  <a:pt x="8102" y="202184"/>
                </a:lnTo>
                <a:lnTo>
                  <a:pt x="31975" y="202184"/>
                </a:lnTo>
                <a:lnTo>
                  <a:pt x="32070" y="201802"/>
                </a:lnTo>
                <a:lnTo>
                  <a:pt x="32959" y="198882"/>
                </a:lnTo>
                <a:lnTo>
                  <a:pt x="33467" y="197358"/>
                </a:lnTo>
                <a:lnTo>
                  <a:pt x="32959" y="195707"/>
                </a:lnTo>
                <a:lnTo>
                  <a:pt x="32642" y="195452"/>
                </a:lnTo>
                <a:lnTo>
                  <a:pt x="24704" y="195452"/>
                </a:lnTo>
                <a:lnTo>
                  <a:pt x="27371" y="194183"/>
                </a:lnTo>
                <a:lnTo>
                  <a:pt x="28895" y="193421"/>
                </a:lnTo>
                <a:lnTo>
                  <a:pt x="139499" y="193421"/>
                </a:lnTo>
                <a:lnTo>
                  <a:pt x="159823" y="190385"/>
                </a:lnTo>
                <a:close/>
              </a:path>
              <a:path w="1373504" h="206375">
                <a:moveTo>
                  <a:pt x="8872" y="201802"/>
                </a:moveTo>
                <a:lnTo>
                  <a:pt x="7132" y="201802"/>
                </a:lnTo>
                <a:lnTo>
                  <a:pt x="8102" y="202184"/>
                </a:lnTo>
                <a:lnTo>
                  <a:pt x="7094" y="202184"/>
                </a:lnTo>
                <a:lnTo>
                  <a:pt x="8872" y="201802"/>
                </a:lnTo>
                <a:close/>
              </a:path>
              <a:path w="1373504" h="206375">
                <a:moveTo>
                  <a:pt x="1139" y="198882"/>
                </a:moveTo>
                <a:lnTo>
                  <a:pt x="2056" y="201802"/>
                </a:lnTo>
                <a:lnTo>
                  <a:pt x="2454" y="201802"/>
                </a:lnTo>
                <a:lnTo>
                  <a:pt x="1139" y="198882"/>
                </a:lnTo>
                <a:close/>
              </a:path>
              <a:path w="1373504" h="206375">
                <a:moveTo>
                  <a:pt x="8392" y="190385"/>
                </a:moveTo>
                <a:lnTo>
                  <a:pt x="6525" y="190385"/>
                </a:lnTo>
                <a:lnTo>
                  <a:pt x="5400" y="190626"/>
                </a:lnTo>
                <a:lnTo>
                  <a:pt x="3749" y="190881"/>
                </a:lnTo>
                <a:lnTo>
                  <a:pt x="2702" y="191643"/>
                </a:lnTo>
                <a:lnTo>
                  <a:pt x="2272" y="192024"/>
                </a:lnTo>
                <a:lnTo>
                  <a:pt x="1389" y="193421"/>
                </a:lnTo>
                <a:lnTo>
                  <a:pt x="945" y="194183"/>
                </a:lnTo>
                <a:lnTo>
                  <a:pt x="225" y="195199"/>
                </a:lnTo>
                <a:lnTo>
                  <a:pt x="98" y="195707"/>
                </a:lnTo>
                <a:lnTo>
                  <a:pt x="0" y="196469"/>
                </a:lnTo>
                <a:lnTo>
                  <a:pt x="782" y="198120"/>
                </a:lnTo>
                <a:lnTo>
                  <a:pt x="594" y="197358"/>
                </a:lnTo>
                <a:lnTo>
                  <a:pt x="320" y="196469"/>
                </a:lnTo>
                <a:lnTo>
                  <a:pt x="438" y="195707"/>
                </a:lnTo>
                <a:lnTo>
                  <a:pt x="516" y="195199"/>
                </a:lnTo>
                <a:lnTo>
                  <a:pt x="24101" y="195199"/>
                </a:lnTo>
                <a:lnTo>
                  <a:pt x="14703" y="194183"/>
                </a:lnTo>
                <a:lnTo>
                  <a:pt x="18227" y="194183"/>
                </a:lnTo>
                <a:lnTo>
                  <a:pt x="15179" y="192659"/>
                </a:lnTo>
                <a:lnTo>
                  <a:pt x="11242" y="192659"/>
                </a:lnTo>
                <a:lnTo>
                  <a:pt x="8933" y="192024"/>
                </a:lnTo>
                <a:lnTo>
                  <a:pt x="2362" y="192024"/>
                </a:lnTo>
                <a:lnTo>
                  <a:pt x="3915" y="190881"/>
                </a:lnTo>
                <a:lnTo>
                  <a:pt x="8993" y="190881"/>
                </a:lnTo>
                <a:lnTo>
                  <a:pt x="8392" y="190385"/>
                </a:lnTo>
                <a:close/>
              </a:path>
              <a:path w="1373504" h="206375">
                <a:moveTo>
                  <a:pt x="28895" y="193421"/>
                </a:moveTo>
                <a:lnTo>
                  <a:pt x="27371" y="194183"/>
                </a:lnTo>
                <a:lnTo>
                  <a:pt x="24704" y="195452"/>
                </a:lnTo>
                <a:lnTo>
                  <a:pt x="25784" y="195199"/>
                </a:lnTo>
                <a:lnTo>
                  <a:pt x="32261" y="195199"/>
                </a:lnTo>
                <a:lnTo>
                  <a:pt x="30546" y="193675"/>
                </a:lnTo>
                <a:lnTo>
                  <a:pt x="28895" y="193421"/>
                </a:lnTo>
                <a:close/>
              </a:path>
              <a:path w="1373504" h="206375">
                <a:moveTo>
                  <a:pt x="32324" y="195199"/>
                </a:moveTo>
                <a:lnTo>
                  <a:pt x="25784" y="195199"/>
                </a:lnTo>
                <a:lnTo>
                  <a:pt x="24704" y="195452"/>
                </a:lnTo>
                <a:lnTo>
                  <a:pt x="32642" y="195452"/>
                </a:lnTo>
                <a:lnTo>
                  <a:pt x="32324" y="195199"/>
                </a:lnTo>
                <a:close/>
              </a:path>
              <a:path w="1373504" h="206375">
                <a:moveTo>
                  <a:pt x="2110" y="192277"/>
                </a:moveTo>
                <a:lnTo>
                  <a:pt x="1532" y="192659"/>
                </a:lnTo>
                <a:lnTo>
                  <a:pt x="535" y="193421"/>
                </a:lnTo>
                <a:lnTo>
                  <a:pt x="479" y="194183"/>
                </a:lnTo>
                <a:lnTo>
                  <a:pt x="225" y="195199"/>
                </a:lnTo>
                <a:lnTo>
                  <a:pt x="945" y="194183"/>
                </a:lnTo>
                <a:lnTo>
                  <a:pt x="1389" y="193421"/>
                </a:lnTo>
                <a:lnTo>
                  <a:pt x="2110" y="192277"/>
                </a:lnTo>
                <a:close/>
              </a:path>
              <a:path w="1373504" h="206375">
                <a:moveTo>
                  <a:pt x="17008" y="194183"/>
                </a:moveTo>
                <a:lnTo>
                  <a:pt x="14703" y="194183"/>
                </a:lnTo>
                <a:lnTo>
                  <a:pt x="24101" y="195199"/>
                </a:lnTo>
                <a:lnTo>
                  <a:pt x="20259" y="195199"/>
                </a:lnTo>
                <a:lnTo>
                  <a:pt x="17008" y="194183"/>
                </a:lnTo>
                <a:close/>
              </a:path>
              <a:path w="1373504" h="206375">
                <a:moveTo>
                  <a:pt x="18227" y="194183"/>
                </a:moveTo>
                <a:lnTo>
                  <a:pt x="17008" y="194183"/>
                </a:lnTo>
                <a:lnTo>
                  <a:pt x="20259" y="195199"/>
                </a:lnTo>
                <a:lnTo>
                  <a:pt x="18227" y="194183"/>
                </a:lnTo>
                <a:close/>
              </a:path>
              <a:path w="1373504" h="206375">
                <a:moveTo>
                  <a:pt x="139499" y="193421"/>
                </a:moveTo>
                <a:lnTo>
                  <a:pt x="28895" y="193421"/>
                </a:lnTo>
                <a:lnTo>
                  <a:pt x="30546" y="193675"/>
                </a:lnTo>
                <a:lnTo>
                  <a:pt x="31118" y="194183"/>
                </a:lnTo>
                <a:lnTo>
                  <a:pt x="134396" y="194183"/>
                </a:lnTo>
                <a:lnTo>
                  <a:pt x="139499" y="193421"/>
                </a:lnTo>
                <a:close/>
              </a:path>
              <a:path w="1373504" h="206375">
                <a:moveTo>
                  <a:pt x="9455" y="191262"/>
                </a:moveTo>
                <a:lnTo>
                  <a:pt x="6162" y="191262"/>
                </a:lnTo>
                <a:lnTo>
                  <a:pt x="11242" y="192659"/>
                </a:lnTo>
                <a:lnTo>
                  <a:pt x="9918" y="191643"/>
                </a:lnTo>
                <a:lnTo>
                  <a:pt x="9455" y="191262"/>
                </a:lnTo>
                <a:close/>
              </a:path>
              <a:path w="1373504" h="206375">
                <a:moveTo>
                  <a:pt x="8392" y="190385"/>
                </a:moveTo>
                <a:lnTo>
                  <a:pt x="10396" y="192024"/>
                </a:lnTo>
                <a:lnTo>
                  <a:pt x="11242" y="192659"/>
                </a:lnTo>
                <a:lnTo>
                  <a:pt x="15179" y="192659"/>
                </a:lnTo>
                <a:lnTo>
                  <a:pt x="14417" y="192277"/>
                </a:lnTo>
                <a:lnTo>
                  <a:pt x="14036" y="192024"/>
                </a:lnTo>
                <a:lnTo>
                  <a:pt x="10480" y="190626"/>
                </a:lnTo>
                <a:lnTo>
                  <a:pt x="8392" y="190385"/>
                </a:lnTo>
                <a:close/>
              </a:path>
              <a:path w="1373504" h="206375">
                <a:moveTo>
                  <a:pt x="6525" y="190385"/>
                </a:moveTo>
                <a:lnTo>
                  <a:pt x="4601" y="190385"/>
                </a:lnTo>
                <a:lnTo>
                  <a:pt x="2860" y="191643"/>
                </a:lnTo>
                <a:lnTo>
                  <a:pt x="2362" y="192024"/>
                </a:lnTo>
                <a:lnTo>
                  <a:pt x="8933" y="192024"/>
                </a:lnTo>
                <a:lnTo>
                  <a:pt x="6162" y="191262"/>
                </a:lnTo>
                <a:lnTo>
                  <a:pt x="9455" y="191262"/>
                </a:lnTo>
                <a:lnTo>
                  <a:pt x="8993" y="190881"/>
                </a:lnTo>
                <a:lnTo>
                  <a:pt x="3749" y="190881"/>
                </a:lnTo>
                <a:lnTo>
                  <a:pt x="5400" y="190626"/>
                </a:lnTo>
                <a:lnTo>
                  <a:pt x="6525" y="190385"/>
                </a:lnTo>
                <a:close/>
              </a:path>
              <a:path w="1373504" h="206375">
                <a:moveTo>
                  <a:pt x="204085" y="182531"/>
                </a:moveTo>
                <a:lnTo>
                  <a:pt x="111831" y="182531"/>
                </a:lnTo>
                <a:lnTo>
                  <a:pt x="72584" y="187695"/>
                </a:lnTo>
                <a:lnTo>
                  <a:pt x="46274" y="190385"/>
                </a:lnTo>
                <a:lnTo>
                  <a:pt x="160379" y="190385"/>
                </a:lnTo>
                <a:lnTo>
                  <a:pt x="204085" y="182531"/>
                </a:lnTo>
                <a:close/>
              </a:path>
              <a:path w="1373504" h="206375">
                <a:moveTo>
                  <a:pt x="969584" y="35179"/>
                </a:moveTo>
                <a:lnTo>
                  <a:pt x="969076" y="35179"/>
                </a:lnTo>
                <a:lnTo>
                  <a:pt x="898210" y="38100"/>
                </a:lnTo>
                <a:lnTo>
                  <a:pt x="897702" y="38100"/>
                </a:lnTo>
                <a:lnTo>
                  <a:pt x="822391" y="46100"/>
                </a:lnTo>
                <a:lnTo>
                  <a:pt x="822010" y="46100"/>
                </a:lnTo>
                <a:lnTo>
                  <a:pt x="739687" y="59021"/>
                </a:lnTo>
                <a:lnTo>
                  <a:pt x="652592" y="75437"/>
                </a:lnTo>
                <a:lnTo>
                  <a:pt x="219141" y="164337"/>
                </a:lnTo>
                <a:lnTo>
                  <a:pt x="159197" y="175260"/>
                </a:lnTo>
                <a:lnTo>
                  <a:pt x="110253" y="182739"/>
                </a:lnTo>
                <a:lnTo>
                  <a:pt x="111831" y="182531"/>
                </a:lnTo>
                <a:lnTo>
                  <a:pt x="204085" y="182531"/>
                </a:lnTo>
                <a:lnTo>
                  <a:pt x="221935" y="179324"/>
                </a:lnTo>
                <a:lnTo>
                  <a:pt x="222189" y="179324"/>
                </a:lnTo>
                <a:lnTo>
                  <a:pt x="655524" y="91109"/>
                </a:lnTo>
                <a:lnTo>
                  <a:pt x="655242" y="91109"/>
                </a:lnTo>
                <a:lnTo>
                  <a:pt x="743529" y="74721"/>
                </a:lnTo>
                <a:lnTo>
                  <a:pt x="743231" y="74721"/>
                </a:lnTo>
                <a:lnTo>
                  <a:pt x="824072" y="62189"/>
                </a:lnTo>
                <a:lnTo>
                  <a:pt x="823914" y="62189"/>
                </a:lnTo>
                <a:lnTo>
                  <a:pt x="898130" y="54483"/>
                </a:lnTo>
                <a:lnTo>
                  <a:pt x="895618" y="54483"/>
                </a:lnTo>
                <a:lnTo>
                  <a:pt x="969687" y="51568"/>
                </a:lnTo>
                <a:lnTo>
                  <a:pt x="1235778" y="51568"/>
                </a:lnTo>
                <a:lnTo>
                  <a:pt x="1216599" y="49530"/>
                </a:lnTo>
                <a:lnTo>
                  <a:pt x="1216472" y="49402"/>
                </a:lnTo>
                <a:lnTo>
                  <a:pt x="1162497" y="44069"/>
                </a:lnTo>
                <a:lnTo>
                  <a:pt x="1102553" y="39370"/>
                </a:lnTo>
                <a:lnTo>
                  <a:pt x="1037148" y="36195"/>
                </a:lnTo>
                <a:lnTo>
                  <a:pt x="969584" y="35179"/>
                </a:lnTo>
                <a:close/>
              </a:path>
              <a:path w="1373504" h="206375">
                <a:moveTo>
                  <a:pt x="657997" y="90598"/>
                </a:moveTo>
                <a:lnTo>
                  <a:pt x="655242" y="91109"/>
                </a:lnTo>
                <a:lnTo>
                  <a:pt x="655524" y="91109"/>
                </a:lnTo>
                <a:lnTo>
                  <a:pt x="657997" y="90598"/>
                </a:lnTo>
                <a:close/>
              </a:path>
              <a:path w="1373504" h="206375">
                <a:moveTo>
                  <a:pt x="1350267" y="69816"/>
                </a:moveTo>
                <a:lnTo>
                  <a:pt x="1355854" y="81903"/>
                </a:lnTo>
                <a:lnTo>
                  <a:pt x="1356163" y="81903"/>
                </a:lnTo>
                <a:lnTo>
                  <a:pt x="1361506" y="83566"/>
                </a:lnTo>
                <a:lnTo>
                  <a:pt x="1363485" y="82550"/>
                </a:lnTo>
                <a:lnTo>
                  <a:pt x="1359284" y="82550"/>
                </a:lnTo>
                <a:lnTo>
                  <a:pt x="1363284" y="82169"/>
                </a:lnTo>
                <a:lnTo>
                  <a:pt x="1364743" y="81903"/>
                </a:lnTo>
                <a:lnTo>
                  <a:pt x="1366205" y="81152"/>
                </a:lnTo>
                <a:lnTo>
                  <a:pt x="1368606" y="79985"/>
                </a:lnTo>
                <a:lnTo>
                  <a:pt x="1371666" y="75184"/>
                </a:lnTo>
                <a:lnTo>
                  <a:pt x="1371920" y="73151"/>
                </a:lnTo>
                <a:lnTo>
                  <a:pt x="1372047" y="72136"/>
                </a:lnTo>
                <a:lnTo>
                  <a:pt x="1371515" y="70738"/>
                </a:lnTo>
                <a:lnTo>
                  <a:pt x="1350838" y="70738"/>
                </a:lnTo>
                <a:lnTo>
                  <a:pt x="1350267" y="69816"/>
                </a:lnTo>
                <a:close/>
              </a:path>
              <a:path w="1373504" h="206375">
                <a:moveTo>
                  <a:pt x="1354054" y="78574"/>
                </a:moveTo>
                <a:lnTo>
                  <a:pt x="1324887" y="78574"/>
                </a:lnTo>
                <a:lnTo>
                  <a:pt x="1342964" y="81280"/>
                </a:lnTo>
                <a:lnTo>
                  <a:pt x="1343472" y="81280"/>
                </a:lnTo>
                <a:lnTo>
                  <a:pt x="1358712" y="82550"/>
                </a:lnTo>
                <a:lnTo>
                  <a:pt x="1358241" y="82550"/>
                </a:lnTo>
                <a:lnTo>
                  <a:pt x="1356163" y="81903"/>
                </a:lnTo>
                <a:lnTo>
                  <a:pt x="1355854" y="81903"/>
                </a:lnTo>
                <a:lnTo>
                  <a:pt x="1354054" y="78574"/>
                </a:lnTo>
                <a:close/>
              </a:path>
              <a:path w="1373504" h="206375">
                <a:moveTo>
                  <a:pt x="1364743" y="81903"/>
                </a:moveTo>
                <a:lnTo>
                  <a:pt x="1363284" y="82169"/>
                </a:lnTo>
                <a:lnTo>
                  <a:pt x="1359284" y="82550"/>
                </a:lnTo>
                <a:lnTo>
                  <a:pt x="1363485" y="82550"/>
                </a:lnTo>
                <a:lnTo>
                  <a:pt x="1364743" y="81903"/>
                </a:lnTo>
                <a:close/>
              </a:path>
              <a:path w="1373504" h="206375">
                <a:moveTo>
                  <a:pt x="1368657" y="79985"/>
                </a:moveTo>
                <a:lnTo>
                  <a:pt x="1366205" y="81152"/>
                </a:lnTo>
                <a:lnTo>
                  <a:pt x="1364743" y="81903"/>
                </a:lnTo>
                <a:lnTo>
                  <a:pt x="1365705" y="81903"/>
                </a:lnTo>
                <a:lnTo>
                  <a:pt x="1368657" y="79985"/>
                </a:lnTo>
                <a:close/>
              </a:path>
              <a:path w="1373504" h="206375">
                <a:moveTo>
                  <a:pt x="1370891" y="68834"/>
                </a:moveTo>
                <a:lnTo>
                  <a:pt x="1371031" y="69469"/>
                </a:lnTo>
                <a:lnTo>
                  <a:pt x="1372047" y="72136"/>
                </a:lnTo>
                <a:lnTo>
                  <a:pt x="1371759" y="74439"/>
                </a:lnTo>
                <a:lnTo>
                  <a:pt x="1371666" y="75184"/>
                </a:lnTo>
                <a:lnTo>
                  <a:pt x="1368606" y="79985"/>
                </a:lnTo>
                <a:lnTo>
                  <a:pt x="1370904" y="78867"/>
                </a:lnTo>
                <a:lnTo>
                  <a:pt x="1372936" y="73151"/>
                </a:lnTo>
                <a:lnTo>
                  <a:pt x="1370891" y="68834"/>
                </a:lnTo>
                <a:close/>
              </a:path>
              <a:path w="1373504" h="206375">
                <a:moveTo>
                  <a:pt x="1235778" y="51568"/>
                </a:moveTo>
                <a:lnTo>
                  <a:pt x="969687" y="51568"/>
                </a:lnTo>
                <a:lnTo>
                  <a:pt x="1037368" y="52717"/>
                </a:lnTo>
                <a:lnTo>
                  <a:pt x="1036640" y="52717"/>
                </a:lnTo>
                <a:lnTo>
                  <a:pt x="1101945" y="55899"/>
                </a:lnTo>
                <a:lnTo>
                  <a:pt x="1101536" y="55899"/>
                </a:lnTo>
                <a:lnTo>
                  <a:pt x="1161427" y="60604"/>
                </a:lnTo>
                <a:lnTo>
                  <a:pt x="1161098" y="60604"/>
                </a:lnTo>
                <a:lnTo>
                  <a:pt x="1261328" y="71136"/>
                </a:lnTo>
                <a:lnTo>
                  <a:pt x="1261174" y="71136"/>
                </a:lnTo>
                <a:lnTo>
                  <a:pt x="1297371" y="75946"/>
                </a:lnTo>
                <a:lnTo>
                  <a:pt x="1297625" y="75946"/>
                </a:lnTo>
                <a:lnTo>
                  <a:pt x="1327253" y="78867"/>
                </a:lnTo>
                <a:lnTo>
                  <a:pt x="1326841" y="78867"/>
                </a:lnTo>
                <a:lnTo>
                  <a:pt x="1324887" y="78574"/>
                </a:lnTo>
                <a:lnTo>
                  <a:pt x="1354054" y="78574"/>
                </a:lnTo>
                <a:lnTo>
                  <a:pt x="1352005" y="74721"/>
                </a:lnTo>
                <a:lnTo>
                  <a:pt x="1351346" y="73151"/>
                </a:lnTo>
                <a:lnTo>
                  <a:pt x="1350267" y="69816"/>
                </a:lnTo>
                <a:lnTo>
                  <a:pt x="1347536" y="65405"/>
                </a:lnTo>
                <a:lnTo>
                  <a:pt x="1347536" y="65277"/>
                </a:lnTo>
                <a:lnTo>
                  <a:pt x="1346784" y="64018"/>
                </a:lnTo>
                <a:lnTo>
                  <a:pt x="1346703" y="63881"/>
                </a:lnTo>
                <a:lnTo>
                  <a:pt x="1346288" y="63881"/>
                </a:lnTo>
                <a:lnTo>
                  <a:pt x="1326581" y="61468"/>
                </a:lnTo>
                <a:lnTo>
                  <a:pt x="1327617" y="61468"/>
                </a:lnTo>
                <a:lnTo>
                  <a:pt x="1300320" y="59021"/>
                </a:lnTo>
                <a:lnTo>
                  <a:pt x="1299265" y="59021"/>
                </a:lnTo>
                <a:lnTo>
                  <a:pt x="1263208" y="54483"/>
                </a:lnTo>
                <a:lnTo>
                  <a:pt x="1235778" y="51568"/>
                </a:lnTo>
                <a:close/>
              </a:path>
              <a:path w="1373504" h="206375">
                <a:moveTo>
                  <a:pt x="745048" y="74439"/>
                </a:moveTo>
                <a:lnTo>
                  <a:pt x="743231" y="74721"/>
                </a:lnTo>
                <a:lnTo>
                  <a:pt x="743529" y="74721"/>
                </a:lnTo>
                <a:lnTo>
                  <a:pt x="745048" y="74439"/>
                </a:lnTo>
                <a:close/>
              </a:path>
              <a:path w="1373504" h="206375">
                <a:moveTo>
                  <a:pt x="1350246" y="69469"/>
                </a:moveTo>
                <a:lnTo>
                  <a:pt x="1350267" y="69816"/>
                </a:lnTo>
                <a:lnTo>
                  <a:pt x="1350838" y="70738"/>
                </a:lnTo>
                <a:lnTo>
                  <a:pt x="1350246" y="69469"/>
                </a:lnTo>
                <a:close/>
              </a:path>
              <a:path w="1373504" h="206375">
                <a:moveTo>
                  <a:pt x="1370850" y="68834"/>
                </a:moveTo>
                <a:lnTo>
                  <a:pt x="1349949" y="68834"/>
                </a:lnTo>
                <a:lnTo>
                  <a:pt x="1350838" y="70738"/>
                </a:lnTo>
                <a:lnTo>
                  <a:pt x="1371515" y="70738"/>
                </a:lnTo>
                <a:lnTo>
                  <a:pt x="1371031" y="69469"/>
                </a:lnTo>
                <a:lnTo>
                  <a:pt x="1370850" y="68834"/>
                </a:lnTo>
                <a:close/>
              </a:path>
              <a:path w="1373504" h="206375">
                <a:moveTo>
                  <a:pt x="1359691" y="46736"/>
                </a:moveTo>
                <a:lnTo>
                  <a:pt x="1336995" y="46736"/>
                </a:lnTo>
                <a:lnTo>
                  <a:pt x="1337585" y="47718"/>
                </a:lnTo>
                <a:lnTo>
                  <a:pt x="1337692" y="48006"/>
                </a:lnTo>
                <a:lnTo>
                  <a:pt x="1342710" y="57150"/>
                </a:lnTo>
                <a:lnTo>
                  <a:pt x="1342837" y="57404"/>
                </a:lnTo>
                <a:lnTo>
                  <a:pt x="1347536" y="65277"/>
                </a:lnTo>
                <a:lnTo>
                  <a:pt x="1347536" y="65405"/>
                </a:lnTo>
                <a:lnTo>
                  <a:pt x="1350052" y="69469"/>
                </a:lnTo>
                <a:lnTo>
                  <a:pt x="1349949" y="68834"/>
                </a:lnTo>
                <a:lnTo>
                  <a:pt x="1370850" y="68834"/>
                </a:lnTo>
                <a:lnTo>
                  <a:pt x="1370788" y="68615"/>
                </a:lnTo>
                <a:lnTo>
                  <a:pt x="1370701" y="68311"/>
                </a:lnTo>
                <a:lnTo>
                  <a:pt x="1369909" y="66801"/>
                </a:lnTo>
                <a:lnTo>
                  <a:pt x="1368859" y="64643"/>
                </a:lnTo>
                <a:lnTo>
                  <a:pt x="1355537" y="64643"/>
                </a:lnTo>
                <a:lnTo>
                  <a:pt x="1356442" y="64262"/>
                </a:lnTo>
                <a:lnTo>
                  <a:pt x="1358501" y="64262"/>
                </a:lnTo>
                <a:lnTo>
                  <a:pt x="1348087" y="63881"/>
                </a:lnTo>
                <a:lnTo>
                  <a:pt x="1357383" y="63881"/>
                </a:lnTo>
                <a:lnTo>
                  <a:pt x="1362776" y="61468"/>
                </a:lnTo>
                <a:lnTo>
                  <a:pt x="1368271" y="61468"/>
                </a:lnTo>
                <a:lnTo>
                  <a:pt x="1367868" y="60604"/>
                </a:lnTo>
                <a:lnTo>
                  <a:pt x="1364681" y="55118"/>
                </a:lnTo>
                <a:lnTo>
                  <a:pt x="1359691" y="46736"/>
                </a:lnTo>
                <a:close/>
              </a:path>
              <a:path w="1373504" h="206375">
                <a:moveTo>
                  <a:pt x="1368271" y="61468"/>
                </a:moveTo>
                <a:lnTo>
                  <a:pt x="1362776" y="61468"/>
                </a:lnTo>
                <a:lnTo>
                  <a:pt x="1369022" y="63881"/>
                </a:lnTo>
                <a:lnTo>
                  <a:pt x="1368488" y="63881"/>
                </a:lnTo>
                <a:lnTo>
                  <a:pt x="1370643" y="68311"/>
                </a:lnTo>
                <a:lnTo>
                  <a:pt x="1370269" y="66801"/>
                </a:lnTo>
                <a:lnTo>
                  <a:pt x="1368745" y="62484"/>
                </a:lnTo>
                <a:lnTo>
                  <a:pt x="1368271" y="61468"/>
                </a:lnTo>
                <a:close/>
              </a:path>
              <a:path w="1373504" h="206375">
                <a:moveTo>
                  <a:pt x="1358712" y="63881"/>
                </a:moveTo>
                <a:lnTo>
                  <a:pt x="1357021" y="64018"/>
                </a:lnTo>
                <a:lnTo>
                  <a:pt x="1355537" y="64643"/>
                </a:lnTo>
                <a:lnTo>
                  <a:pt x="1358712" y="63881"/>
                </a:lnTo>
                <a:close/>
              </a:path>
              <a:path w="1373504" h="206375">
                <a:moveTo>
                  <a:pt x="1368488" y="63881"/>
                </a:moveTo>
                <a:lnTo>
                  <a:pt x="1358712" y="63881"/>
                </a:lnTo>
                <a:lnTo>
                  <a:pt x="1355537" y="64643"/>
                </a:lnTo>
                <a:lnTo>
                  <a:pt x="1368859" y="64643"/>
                </a:lnTo>
                <a:lnTo>
                  <a:pt x="1368673" y="64262"/>
                </a:lnTo>
                <a:lnTo>
                  <a:pt x="1368555" y="64018"/>
                </a:lnTo>
                <a:lnTo>
                  <a:pt x="1368488" y="63881"/>
                </a:lnTo>
                <a:close/>
              </a:path>
              <a:path w="1373504" h="206375">
                <a:moveTo>
                  <a:pt x="1357347" y="63881"/>
                </a:moveTo>
                <a:lnTo>
                  <a:pt x="1348087" y="63881"/>
                </a:lnTo>
                <a:lnTo>
                  <a:pt x="1358501" y="64262"/>
                </a:lnTo>
                <a:lnTo>
                  <a:pt x="1354013" y="64262"/>
                </a:lnTo>
                <a:lnTo>
                  <a:pt x="1357021" y="64018"/>
                </a:lnTo>
                <a:lnTo>
                  <a:pt x="1357347" y="63881"/>
                </a:lnTo>
                <a:close/>
              </a:path>
              <a:path w="1373504" h="206375">
                <a:moveTo>
                  <a:pt x="1357021" y="64018"/>
                </a:moveTo>
                <a:lnTo>
                  <a:pt x="1354013" y="64262"/>
                </a:lnTo>
                <a:lnTo>
                  <a:pt x="1356442" y="64262"/>
                </a:lnTo>
                <a:lnTo>
                  <a:pt x="1357021" y="64018"/>
                </a:lnTo>
                <a:close/>
              </a:path>
              <a:path w="1373504" h="206375">
                <a:moveTo>
                  <a:pt x="1362776" y="61468"/>
                </a:moveTo>
                <a:lnTo>
                  <a:pt x="1357021" y="64018"/>
                </a:lnTo>
                <a:lnTo>
                  <a:pt x="1358712" y="63881"/>
                </a:lnTo>
                <a:lnTo>
                  <a:pt x="1369022" y="63881"/>
                </a:lnTo>
                <a:lnTo>
                  <a:pt x="1362776" y="61468"/>
                </a:lnTo>
                <a:close/>
              </a:path>
              <a:path w="1373504" h="206375">
                <a:moveTo>
                  <a:pt x="824559" y="62189"/>
                </a:moveTo>
                <a:lnTo>
                  <a:pt x="823995" y="62189"/>
                </a:lnTo>
                <a:lnTo>
                  <a:pt x="822095" y="62484"/>
                </a:lnTo>
                <a:lnTo>
                  <a:pt x="821744" y="62484"/>
                </a:lnTo>
                <a:lnTo>
                  <a:pt x="824559" y="62189"/>
                </a:lnTo>
                <a:close/>
              </a:path>
              <a:path w="1373504" h="206375">
                <a:moveTo>
                  <a:pt x="1307084" y="14646"/>
                </a:moveTo>
                <a:lnTo>
                  <a:pt x="1313595" y="20155"/>
                </a:lnTo>
                <a:lnTo>
                  <a:pt x="1321888" y="28696"/>
                </a:lnTo>
                <a:lnTo>
                  <a:pt x="1329909" y="37823"/>
                </a:lnTo>
                <a:lnTo>
                  <a:pt x="1330080" y="38100"/>
                </a:lnTo>
                <a:lnTo>
                  <a:pt x="1337172" y="47249"/>
                </a:lnTo>
                <a:lnTo>
                  <a:pt x="1337132" y="46985"/>
                </a:lnTo>
                <a:lnTo>
                  <a:pt x="1336995" y="46736"/>
                </a:lnTo>
                <a:lnTo>
                  <a:pt x="1359691" y="46736"/>
                </a:lnTo>
                <a:lnTo>
                  <a:pt x="1354394" y="37084"/>
                </a:lnTo>
                <a:lnTo>
                  <a:pt x="1353378" y="35687"/>
                </a:lnTo>
                <a:lnTo>
                  <a:pt x="1345504" y="25654"/>
                </a:lnTo>
                <a:lnTo>
                  <a:pt x="1335090" y="15112"/>
                </a:lnTo>
                <a:lnTo>
                  <a:pt x="1308048" y="15112"/>
                </a:lnTo>
                <a:lnTo>
                  <a:pt x="1307084" y="14646"/>
                </a:lnTo>
                <a:close/>
              </a:path>
              <a:path w="1373504" h="206375">
                <a:moveTo>
                  <a:pt x="1306134" y="13843"/>
                </a:moveTo>
                <a:lnTo>
                  <a:pt x="1307084" y="14646"/>
                </a:lnTo>
                <a:lnTo>
                  <a:pt x="1308048" y="15112"/>
                </a:lnTo>
                <a:lnTo>
                  <a:pt x="1307295" y="14646"/>
                </a:lnTo>
                <a:lnTo>
                  <a:pt x="1306134" y="13843"/>
                </a:lnTo>
                <a:close/>
              </a:path>
              <a:path w="1373504" h="206375">
                <a:moveTo>
                  <a:pt x="1333550" y="13843"/>
                </a:moveTo>
                <a:lnTo>
                  <a:pt x="1306134" y="13843"/>
                </a:lnTo>
                <a:lnTo>
                  <a:pt x="1307969" y="15112"/>
                </a:lnTo>
                <a:lnTo>
                  <a:pt x="1335090" y="15112"/>
                </a:lnTo>
                <a:lnTo>
                  <a:pt x="1333550" y="13843"/>
                </a:lnTo>
                <a:close/>
              </a:path>
              <a:path w="1373504" h="206375">
                <a:moveTo>
                  <a:pt x="1302705" y="0"/>
                </a:moveTo>
                <a:lnTo>
                  <a:pt x="1299742" y="0"/>
                </a:lnTo>
                <a:lnTo>
                  <a:pt x="1297371" y="1777"/>
                </a:lnTo>
                <a:lnTo>
                  <a:pt x="1296275" y="6476"/>
                </a:lnTo>
                <a:lnTo>
                  <a:pt x="1296159" y="7366"/>
                </a:lnTo>
                <a:lnTo>
                  <a:pt x="1297371" y="10033"/>
                </a:lnTo>
                <a:lnTo>
                  <a:pt x="1299911" y="11175"/>
                </a:lnTo>
                <a:lnTo>
                  <a:pt x="1307084" y="14646"/>
                </a:lnTo>
                <a:lnTo>
                  <a:pt x="1306134" y="13843"/>
                </a:lnTo>
                <a:lnTo>
                  <a:pt x="1333550" y="13843"/>
                </a:lnTo>
                <a:lnTo>
                  <a:pt x="1325692" y="7366"/>
                </a:lnTo>
                <a:lnTo>
                  <a:pt x="1324295" y="6476"/>
                </a:lnTo>
                <a:lnTo>
                  <a:pt x="1314770" y="1270"/>
                </a:lnTo>
                <a:lnTo>
                  <a:pt x="1311468" y="381"/>
                </a:lnTo>
                <a:lnTo>
                  <a:pt x="13027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81493" y="2633598"/>
            <a:ext cx="1673860" cy="95885"/>
          </a:xfrm>
          <a:custGeom>
            <a:avLst/>
            <a:gdLst/>
            <a:ahLst/>
            <a:cxnLst/>
            <a:rect l="l" t="t" r="r" b="b"/>
            <a:pathLst>
              <a:path w="1673859" h="95885">
                <a:moveTo>
                  <a:pt x="6314" y="86664"/>
                </a:moveTo>
                <a:lnTo>
                  <a:pt x="12192" y="91186"/>
                </a:lnTo>
                <a:lnTo>
                  <a:pt x="12446" y="91439"/>
                </a:lnTo>
                <a:lnTo>
                  <a:pt x="16510" y="94234"/>
                </a:lnTo>
                <a:lnTo>
                  <a:pt x="18669" y="94996"/>
                </a:lnTo>
                <a:lnTo>
                  <a:pt x="23368" y="95758"/>
                </a:lnTo>
                <a:lnTo>
                  <a:pt x="25146" y="95758"/>
                </a:lnTo>
                <a:lnTo>
                  <a:pt x="29845" y="94996"/>
                </a:lnTo>
                <a:lnTo>
                  <a:pt x="32512" y="94487"/>
                </a:lnTo>
                <a:lnTo>
                  <a:pt x="34290" y="91948"/>
                </a:lnTo>
                <a:lnTo>
                  <a:pt x="33582" y="86995"/>
                </a:lnTo>
                <a:lnTo>
                  <a:pt x="7239" y="86995"/>
                </a:lnTo>
                <a:lnTo>
                  <a:pt x="6314" y="86664"/>
                </a:lnTo>
                <a:close/>
              </a:path>
              <a:path w="1673859" h="95885">
                <a:moveTo>
                  <a:pt x="5588" y="86105"/>
                </a:moveTo>
                <a:lnTo>
                  <a:pt x="6314" y="86664"/>
                </a:lnTo>
                <a:lnTo>
                  <a:pt x="7239" y="86995"/>
                </a:lnTo>
                <a:lnTo>
                  <a:pt x="5588" y="86105"/>
                </a:lnTo>
                <a:close/>
              </a:path>
              <a:path w="1673859" h="95885">
                <a:moveTo>
                  <a:pt x="12668" y="86105"/>
                </a:moveTo>
                <a:lnTo>
                  <a:pt x="5588" y="86105"/>
                </a:lnTo>
                <a:lnTo>
                  <a:pt x="7239" y="86995"/>
                </a:lnTo>
                <a:lnTo>
                  <a:pt x="33582" y="86995"/>
                </a:lnTo>
                <a:lnTo>
                  <a:pt x="33535" y="86664"/>
                </a:lnTo>
                <a:lnTo>
                  <a:pt x="8616" y="86664"/>
                </a:lnTo>
                <a:lnTo>
                  <a:pt x="12668" y="86105"/>
                </a:lnTo>
                <a:close/>
              </a:path>
              <a:path w="1673859" h="95885">
                <a:moveTo>
                  <a:pt x="4749" y="86105"/>
                </a:moveTo>
                <a:lnTo>
                  <a:pt x="0" y="86105"/>
                </a:lnTo>
                <a:lnTo>
                  <a:pt x="14528" y="86664"/>
                </a:lnTo>
                <a:lnTo>
                  <a:pt x="6314" y="86664"/>
                </a:lnTo>
                <a:lnTo>
                  <a:pt x="4749" y="86105"/>
                </a:lnTo>
                <a:close/>
              </a:path>
              <a:path w="1673859" h="95885">
                <a:moveTo>
                  <a:pt x="8263" y="74074"/>
                </a:moveTo>
                <a:lnTo>
                  <a:pt x="4826" y="74549"/>
                </a:lnTo>
                <a:lnTo>
                  <a:pt x="3302" y="75437"/>
                </a:lnTo>
                <a:lnTo>
                  <a:pt x="1270" y="78486"/>
                </a:lnTo>
                <a:lnTo>
                  <a:pt x="1016" y="80390"/>
                </a:lnTo>
                <a:lnTo>
                  <a:pt x="1594" y="82253"/>
                </a:lnTo>
                <a:lnTo>
                  <a:pt x="2159" y="84200"/>
                </a:lnTo>
                <a:lnTo>
                  <a:pt x="3417" y="85573"/>
                </a:lnTo>
                <a:lnTo>
                  <a:pt x="3101" y="85573"/>
                </a:lnTo>
                <a:lnTo>
                  <a:pt x="4749" y="86105"/>
                </a:lnTo>
                <a:lnTo>
                  <a:pt x="6314" y="86664"/>
                </a:lnTo>
                <a:lnTo>
                  <a:pt x="5588" y="86105"/>
                </a:lnTo>
                <a:lnTo>
                  <a:pt x="6985" y="86105"/>
                </a:lnTo>
                <a:lnTo>
                  <a:pt x="12763" y="82253"/>
                </a:lnTo>
                <a:lnTo>
                  <a:pt x="13002" y="82253"/>
                </a:lnTo>
                <a:lnTo>
                  <a:pt x="9837" y="75437"/>
                </a:lnTo>
                <a:lnTo>
                  <a:pt x="168454" y="75437"/>
                </a:lnTo>
                <a:lnTo>
                  <a:pt x="190812" y="74295"/>
                </a:lnTo>
                <a:lnTo>
                  <a:pt x="7493" y="74295"/>
                </a:lnTo>
                <a:lnTo>
                  <a:pt x="8263" y="74074"/>
                </a:lnTo>
                <a:close/>
              </a:path>
              <a:path w="1673859" h="95885">
                <a:moveTo>
                  <a:pt x="30988" y="84709"/>
                </a:moveTo>
                <a:lnTo>
                  <a:pt x="24742" y="85573"/>
                </a:lnTo>
                <a:lnTo>
                  <a:pt x="26485" y="86105"/>
                </a:lnTo>
                <a:lnTo>
                  <a:pt x="12668" y="86105"/>
                </a:lnTo>
                <a:lnTo>
                  <a:pt x="8616" y="86664"/>
                </a:lnTo>
                <a:lnTo>
                  <a:pt x="33595" y="86664"/>
                </a:lnTo>
                <a:lnTo>
                  <a:pt x="30988" y="84709"/>
                </a:lnTo>
                <a:close/>
              </a:path>
              <a:path w="1673859" h="95885">
                <a:moveTo>
                  <a:pt x="13081" y="82253"/>
                </a:moveTo>
                <a:lnTo>
                  <a:pt x="12763" y="82253"/>
                </a:lnTo>
                <a:lnTo>
                  <a:pt x="6985" y="86105"/>
                </a:lnTo>
                <a:lnTo>
                  <a:pt x="12234" y="86105"/>
                </a:lnTo>
                <a:lnTo>
                  <a:pt x="21717" y="85216"/>
                </a:lnTo>
                <a:lnTo>
                  <a:pt x="22415" y="85216"/>
                </a:lnTo>
                <a:lnTo>
                  <a:pt x="21082" y="84454"/>
                </a:lnTo>
                <a:lnTo>
                  <a:pt x="21590" y="84454"/>
                </a:lnTo>
                <a:lnTo>
                  <a:pt x="19065" y="82435"/>
                </a:lnTo>
                <a:lnTo>
                  <a:pt x="13081" y="82435"/>
                </a:lnTo>
                <a:lnTo>
                  <a:pt x="13081" y="82253"/>
                </a:lnTo>
                <a:close/>
              </a:path>
              <a:path w="1673859" h="95885">
                <a:moveTo>
                  <a:pt x="22540" y="85216"/>
                </a:moveTo>
                <a:lnTo>
                  <a:pt x="21717" y="85216"/>
                </a:lnTo>
                <a:lnTo>
                  <a:pt x="12234" y="86105"/>
                </a:lnTo>
                <a:lnTo>
                  <a:pt x="29718" y="86105"/>
                </a:lnTo>
                <a:lnTo>
                  <a:pt x="21198" y="85573"/>
                </a:lnTo>
                <a:lnTo>
                  <a:pt x="22989" y="85573"/>
                </a:lnTo>
                <a:lnTo>
                  <a:pt x="22540" y="85216"/>
                </a:lnTo>
                <a:close/>
              </a:path>
              <a:path w="1673859" h="95885">
                <a:moveTo>
                  <a:pt x="21913" y="84709"/>
                </a:moveTo>
                <a:lnTo>
                  <a:pt x="22415" y="85216"/>
                </a:lnTo>
                <a:lnTo>
                  <a:pt x="23039" y="85573"/>
                </a:lnTo>
                <a:lnTo>
                  <a:pt x="21198" y="85573"/>
                </a:lnTo>
                <a:lnTo>
                  <a:pt x="29718" y="86105"/>
                </a:lnTo>
                <a:lnTo>
                  <a:pt x="26485" y="86105"/>
                </a:lnTo>
                <a:lnTo>
                  <a:pt x="21913" y="84709"/>
                </a:lnTo>
                <a:close/>
              </a:path>
              <a:path w="1673859" h="95885">
                <a:moveTo>
                  <a:pt x="21082" y="84454"/>
                </a:moveTo>
                <a:lnTo>
                  <a:pt x="22415" y="85216"/>
                </a:lnTo>
                <a:lnTo>
                  <a:pt x="21907" y="84709"/>
                </a:lnTo>
                <a:lnTo>
                  <a:pt x="21082" y="84454"/>
                </a:lnTo>
                <a:close/>
              </a:path>
              <a:path w="1673859" h="95885">
                <a:moveTo>
                  <a:pt x="168454" y="75437"/>
                </a:moveTo>
                <a:lnTo>
                  <a:pt x="10075" y="75437"/>
                </a:lnTo>
                <a:lnTo>
                  <a:pt x="11557" y="76073"/>
                </a:lnTo>
                <a:lnTo>
                  <a:pt x="13081" y="77088"/>
                </a:lnTo>
                <a:lnTo>
                  <a:pt x="15113" y="78866"/>
                </a:lnTo>
                <a:lnTo>
                  <a:pt x="18838" y="82253"/>
                </a:lnTo>
                <a:lnTo>
                  <a:pt x="21913" y="84709"/>
                </a:lnTo>
                <a:lnTo>
                  <a:pt x="23575" y="85216"/>
                </a:lnTo>
                <a:lnTo>
                  <a:pt x="21717" y="85216"/>
                </a:lnTo>
                <a:lnTo>
                  <a:pt x="60963" y="81191"/>
                </a:lnTo>
                <a:lnTo>
                  <a:pt x="60277" y="81191"/>
                </a:lnTo>
                <a:lnTo>
                  <a:pt x="168454" y="75437"/>
                </a:lnTo>
                <a:close/>
              </a:path>
              <a:path w="1673859" h="95885">
                <a:moveTo>
                  <a:pt x="21590" y="84454"/>
                </a:moveTo>
                <a:lnTo>
                  <a:pt x="21082" y="84454"/>
                </a:lnTo>
                <a:lnTo>
                  <a:pt x="21913" y="84709"/>
                </a:lnTo>
                <a:lnTo>
                  <a:pt x="21590" y="84454"/>
                </a:lnTo>
                <a:close/>
              </a:path>
              <a:path w="1673859" h="95885">
                <a:moveTo>
                  <a:pt x="10075" y="75437"/>
                </a:moveTo>
                <a:lnTo>
                  <a:pt x="9837" y="75437"/>
                </a:lnTo>
                <a:lnTo>
                  <a:pt x="13002" y="82253"/>
                </a:lnTo>
                <a:lnTo>
                  <a:pt x="13086" y="82435"/>
                </a:lnTo>
                <a:lnTo>
                  <a:pt x="19038" y="82435"/>
                </a:lnTo>
                <a:lnTo>
                  <a:pt x="15113" y="78866"/>
                </a:lnTo>
                <a:lnTo>
                  <a:pt x="13081" y="77088"/>
                </a:lnTo>
                <a:lnTo>
                  <a:pt x="11557" y="76073"/>
                </a:lnTo>
                <a:lnTo>
                  <a:pt x="10075" y="75437"/>
                </a:lnTo>
                <a:close/>
              </a:path>
              <a:path w="1673859" h="95885">
                <a:moveTo>
                  <a:pt x="1647493" y="3058"/>
                </a:moveTo>
                <a:lnTo>
                  <a:pt x="1633911" y="4535"/>
                </a:lnTo>
                <a:lnTo>
                  <a:pt x="1618742" y="5968"/>
                </a:lnTo>
                <a:lnTo>
                  <a:pt x="1618234" y="5968"/>
                </a:lnTo>
                <a:lnTo>
                  <a:pt x="1599905" y="8568"/>
                </a:lnTo>
                <a:lnTo>
                  <a:pt x="1580400" y="9672"/>
                </a:lnTo>
                <a:lnTo>
                  <a:pt x="1558290" y="10413"/>
                </a:lnTo>
                <a:lnTo>
                  <a:pt x="1499489" y="13842"/>
                </a:lnTo>
                <a:lnTo>
                  <a:pt x="1461162" y="15493"/>
                </a:lnTo>
                <a:lnTo>
                  <a:pt x="1460754" y="15493"/>
                </a:lnTo>
                <a:lnTo>
                  <a:pt x="1278418" y="25419"/>
                </a:lnTo>
                <a:lnTo>
                  <a:pt x="1202690" y="27939"/>
                </a:lnTo>
                <a:lnTo>
                  <a:pt x="936498" y="40259"/>
                </a:lnTo>
                <a:lnTo>
                  <a:pt x="749427" y="45212"/>
                </a:lnTo>
                <a:lnTo>
                  <a:pt x="434848" y="48767"/>
                </a:lnTo>
                <a:lnTo>
                  <a:pt x="232410" y="57530"/>
                </a:lnTo>
                <a:lnTo>
                  <a:pt x="60198" y="67310"/>
                </a:lnTo>
                <a:lnTo>
                  <a:pt x="59817" y="67310"/>
                </a:lnTo>
                <a:lnTo>
                  <a:pt x="20193" y="71881"/>
                </a:lnTo>
                <a:lnTo>
                  <a:pt x="19939" y="71881"/>
                </a:lnTo>
                <a:lnTo>
                  <a:pt x="10858" y="73278"/>
                </a:lnTo>
                <a:lnTo>
                  <a:pt x="11049" y="73278"/>
                </a:lnTo>
                <a:lnTo>
                  <a:pt x="8373" y="74074"/>
                </a:lnTo>
                <a:lnTo>
                  <a:pt x="7493" y="74295"/>
                </a:lnTo>
                <a:lnTo>
                  <a:pt x="190812" y="74295"/>
                </a:lnTo>
                <a:lnTo>
                  <a:pt x="233140" y="72131"/>
                </a:lnTo>
                <a:lnTo>
                  <a:pt x="295656" y="69723"/>
                </a:lnTo>
                <a:lnTo>
                  <a:pt x="362966" y="66421"/>
                </a:lnTo>
                <a:lnTo>
                  <a:pt x="435102" y="63636"/>
                </a:lnTo>
                <a:lnTo>
                  <a:pt x="434589" y="63636"/>
                </a:lnTo>
                <a:lnTo>
                  <a:pt x="749681" y="59943"/>
                </a:lnTo>
                <a:lnTo>
                  <a:pt x="932842" y="54990"/>
                </a:lnTo>
                <a:lnTo>
                  <a:pt x="934249" y="54990"/>
                </a:lnTo>
                <a:lnTo>
                  <a:pt x="1203071" y="42685"/>
                </a:lnTo>
                <a:lnTo>
                  <a:pt x="1202651" y="42685"/>
                </a:lnTo>
                <a:lnTo>
                  <a:pt x="1279398" y="40259"/>
                </a:lnTo>
                <a:lnTo>
                  <a:pt x="1279652" y="40259"/>
                </a:lnTo>
                <a:lnTo>
                  <a:pt x="1458849" y="30479"/>
                </a:lnTo>
                <a:lnTo>
                  <a:pt x="1530496" y="27177"/>
                </a:lnTo>
                <a:lnTo>
                  <a:pt x="1558925" y="25653"/>
                </a:lnTo>
                <a:lnTo>
                  <a:pt x="1581404" y="25018"/>
                </a:lnTo>
                <a:lnTo>
                  <a:pt x="1601851" y="24002"/>
                </a:lnTo>
                <a:lnTo>
                  <a:pt x="1602486" y="24002"/>
                </a:lnTo>
                <a:lnTo>
                  <a:pt x="1610301" y="22943"/>
                </a:lnTo>
                <a:lnTo>
                  <a:pt x="1629029" y="7492"/>
                </a:lnTo>
                <a:lnTo>
                  <a:pt x="1647493" y="3058"/>
                </a:lnTo>
                <a:close/>
              </a:path>
              <a:path w="1673859" h="95885">
                <a:moveTo>
                  <a:pt x="1632258" y="20540"/>
                </a:moveTo>
                <a:lnTo>
                  <a:pt x="1632058" y="20540"/>
                </a:lnTo>
                <a:lnTo>
                  <a:pt x="1618786" y="21707"/>
                </a:lnTo>
                <a:lnTo>
                  <a:pt x="1610301" y="22943"/>
                </a:lnTo>
                <a:lnTo>
                  <a:pt x="1612900" y="27431"/>
                </a:lnTo>
                <a:lnTo>
                  <a:pt x="1615948" y="28448"/>
                </a:lnTo>
                <a:lnTo>
                  <a:pt x="1618488" y="27177"/>
                </a:lnTo>
                <a:lnTo>
                  <a:pt x="1632384" y="20700"/>
                </a:lnTo>
                <a:lnTo>
                  <a:pt x="1631696" y="20700"/>
                </a:lnTo>
                <a:lnTo>
                  <a:pt x="1632258" y="20540"/>
                </a:lnTo>
                <a:close/>
              </a:path>
              <a:path w="1673859" h="95885">
                <a:moveTo>
                  <a:pt x="1667891" y="762"/>
                </a:moveTo>
                <a:lnTo>
                  <a:pt x="1662176" y="762"/>
                </a:lnTo>
                <a:lnTo>
                  <a:pt x="1659763" y="1142"/>
                </a:lnTo>
                <a:lnTo>
                  <a:pt x="1659636" y="1270"/>
                </a:lnTo>
                <a:lnTo>
                  <a:pt x="1656002" y="1973"/>
                </a:lnTo>
                <a:lnTo>
                  <a:pt x="1655691" y="1973"/>
                </a:lnTo>
                <a:lnTo>
                  <a:pt x="1647493" y="3058"/>
                </a:lnTo>
                <a:lnTo>
                  <a:pt x="1610868" y="19558"/>
                </a:lnTo>
                <a:lnTo>
                  <a:pt x="1610106" y="22605"/>
                </a:lnTo>
                <a:lnTo>
                  <a:pt x="1610301" y="22943"/>
                </a:lnTo>
                <a:lnTo>
                  <a:pt x="1619857" y="21556"/>
                </a:lnTo>
                <a:lnTo>
                  <a:pt x="1620502" y="21556"/>
                </a:lnTo>
                <a:lnTo>
                  <a:pt x="1632058" y="20540"/>
                </a:lnTo>
                <a:lnTo>
                  <a:pt x="1632258" y="20540"/>
                </a:lnTo>
                <a:lnTo>
                  <a:pt x="1633474" y="20192"/>
                </a:lnTo>
                <a:lnTo>
                  <a:pt x="1634558" y="20192"/>
                </a:lnTo>
                <a:lnTo>
                  <a:pt x="1658886" y="15875"/>
                </a:lnTo>
                <a:lnTo>
                  <a:pt x="1660144" y="15875"/>
                </a:lnTo>
                <a:lnTo>
                  <a:pt x="1658112" y="15493"/>
                </a:lnTo>
                <a:lnTo>
                  <a:pt x="1659686" y="15493"/>
                </a:lnTo>
                <a:lnTo>
                  <a:pt x="1658620" y="14477"/>
                </a:lnTo>
                <a:lnTo>
                  <a:pt x="1658090" y="13842"/>
                </a:lnTo>
                <a:lnTo>
                  <a:pt x="1670954" y="13842"/>
                </a:lnTo>
                <a:lnTo>
                  <a:pt x="1672759" y="9905"/>
                </a:lnTo>
                <a:lnTo>
                  <a:pt x="1669415" y="2286"/>
                </a:lnTo>
                <a:lnTo>
                  <a:pt x="1667891" y="762"/>
                </a:lnTo>
                <a:close/>
              </a:path>
              <a:path w="1673859" h="95885">
                <a:moveTo>
                  <a:pt x="1620528" y="21556"/>
                </a:moveTo>
                <a:lnTo>
                  <a:pt x="1619857" y="21556"/>
                </a:lnTo>
                <a:lnTo>
                  <a:pt x="1618786" y="21707"/>
                </a:lnTo>
                <a:lnTo>
                  <a:pt x="1620528" y="21556"/>
                </a:lnTo>
                <a:close/>
              </a:path>
              <a:path w="1673859" h="95885">
                <a:moveTo>
                  <a:pt x="1633474" y="20192"/>
                </a:moveTo>
                <a:lnTo>
                  <a:pt x="1631696" y="20700"/>
                </a:lnTo>
                <a:lnTo>
                  <a:pt x="1632601" y="20540"/>
                </a:lnTo>
                <a:lnTo>
                  <a:pt x="1632728" y="20540"/>
                </a:lnTo>
                <a:lnTo>
                  <a:pt x="1633474" y="20192"/>
                </a:lnTo>
                <a:close/>
              </a:path>
              <a:path w="1673859" h="95885">
                <a:moveTo>
                  <a:pt x="1632728" y="20540"/>
                </a:moveTo>
                <a:lnTo>
                  <a:pt x="1632601" y="20540"/>
                </a:lnTo>
                <a:lnTo>
                  <a:pt x="1631696" y="20700"/>
                </a:lnTo>
                <a:lnTo>
                  <a:pt x="1632384" y="20700"/>
                </a:lnTo>
                <a:lnTo>
                  <a:pt x="1632728" y="20540"/>
                </a:lnTo>
                <a:close/>
              </a:path>
              <a:path w="1673859" h="95885">
                <a:moveTo>
                  <a:pt x="1634558" y="20192"/>
                </a:moveTo>
                <a:lnTo>
                  <a:pt x="1633474" y="20192"/>
                </a:lnTo>
                <a:lnTo>
                  <a:pt x="1632728" y="20540"/>
                </a:lnTo>
                <a:lnTo>
                  <a:pt x="1632601" y="20540"/>
                </a:lnTo>
                <a:lnTo>
                  <a:pt x="1634558" y="20192"/>
                </a:lnTo>
                <a:close/>
              </a:path>
              <a:path w="1673859" h="95885">
                <a:moveTo>
                  <a:pt x="1662196" y="15493"/>
                </a:moveTo>
                <a:lnTo>
                  <a:pt x="1661033" y="15493"/>
                </a:lnTo>
                <a:lnTo>
                  <a:pt x="1632601" y="20540"/>
                </a:lnTo>
                <a:lnTo>
                  <a:pt x="1632038" y="20540"/>
                </a:lnTo>
                <a:lnTo>
                  <a:pt x="1636268" y="20192"/>
                </a:lnTo>
                <a:lnTo>
                  <a:pt x="1635344" y="20192"/>
                </a:lnTo>
                <a:lnTo>
                  <a:pt x="1658112" y="17652"/>
                </a:lnTo>
                <a:lnTo>
                  <a:pt x="1657680" y="17652"/>
                </a:lnTo>
                <a:lnTo>
                  <a:pt x="1661143" y="17111"/>
                </a:lnTo>
                <a:lnTo>
                  <a:pt x="1661385" y="17111"/>
                </a:lnTo>
                <a:lnTo>
                  <a:pt x="1660086" y="15875"/>
                </a:lnTo>
                <a:lnTo>
                  <a:pt x="1663098" y="15875"/>
                </a:lnTo>
                <a:lnTo>
                  <a:pt x="1662196" y="15493"/>
                </a:lnTo>
                <a:close/>
              </a:path>
              <a:path w="1673859" h="95885">
                <a:moveTo>
                  <a:pt x="1670954" y="13842"/>
                </a:moveTo>
                <a:lnTo>
                  <a:pt x="1658285" y="13842"/>
                </a:lnTo>
                <a:lnTo>
                  <a:pt x="1663700" y="16128"/>
                </a:lnTo>
                <a:lnTo>
                  <a:pt x="1660353" y="16128"/>
                </a:lnTo>
                <a:lnTo>
                  <a:pt x="1661385" y="17111"/>
                </a:lnTo>
                <a:lnTo>
                  <a:pt x="1662037" y="17111"/>
                </a:lnTo>
                <a:lnTo>
                  <a:pt x="1666367" y="17652"/>
                </a:lnTo>
                <a:lnTo>
                  <a:pt x="1665139" y="17652"/>
                </a:lnTo>
                <a:lnTo>
                  <a:pt x="1667679" y="16128"/>
                </a:lnTo>
                <a:lnTo>
                  <a:pt x="1661795" y="16128"/>
                </a:lnTo>
                <a:lnTo>
                  <a:pt x="1660144" y="15875"/>
                </a:lnTo>
                <a:lnTo>
                  <a:pt x="1668102" y="15875"/>
                </a:lnTo>
                <a:lnTo>
                  <a:pt x="1670752" y="14285"/>
                </a:lnTo>
                <a:lnTo>
                  <a:pt x="1670954" y="13842"/>
                </a:lnTo>
                <a:close/>
              </a:path>
              <a:path w="1673859" h="95885">
                <a:moveTo>
                  <a:pt x="1670752" y="14285"/>
                </a:moveTo>
                <a:lnTo>
                  <a:pt x="1666041" y="17111"/>
                </a:lnTo>
                <a:lnTo>
                  <a:pt x="1667029" y="17111"/>
                </a:lnTo>
                <a:lnTo>
                  <a:pt x="1670431" y="14986"/>
                </a:lnTo>
                <a:lnTo>
                  <a:pt x="1670663" y="14477"/>
                </a:lnTo>
                <a:lnTo>
                  <a:pt x="1670752" y="14285"/>
                </a:lnTo>
                <a:close/>
              </a:path>
              <a:path w="1673859" h="95885">
                <a:moveTo>
                  <a:pt x="1663098" y="15875"/>
                </a:moveTo>
                <a:lnTo>
                  <a:pt x="1660144" y="15875"/>
                </a:lnTo>
                <a:lnTo>
                  <a:pt x="1661795" y="16128"/>
                </a:lnTo>
                <a:lnTo>
                  <a:pt x="1663700" y="16128"/>
                </a:lnTo>
                <a:lnTo>
                  <a:pt x="1663098" y="15875"/>
                </a:lnTo>
                <a:close/>
              </a:path>
              <a:path w="1673859" h="95885">
                <a:moveTo>
                  <a:pt x="1659686" y="15493"/>
                </a:moveTo>
                <a:lnTo>
                  <a:pt x="1658112" y="15493"/>
                </a:lnTo>
                <a:lnTo>
                  <a:pt x="1660144" y="15875"/>
                </a:lnTo>
                <a:lnTo>
                  <a:pt x="1659686" y="15493"/>
                </a:lnTo>
                <a:close/>
              </a:path>
              <a:path w="1673859" h="95885">
                <a:moveTo>
                  <a:pt x="1658285" y="13842"/>
                </a:moveTo>
                <a:lnTo>
                  <a:pt x="1658090" y="13842"/>
                </a:lnTo>
                <a:lnTo>
                  <a:pt x="1658620" y="14477"/>
                </a:lnTo>
                <a:lnTo>
                  <a:pt x="1660086" y="15875"/>
                </a:lnTo>
                <a:lnTo>
                  <a:pt x="1658886" y="15875"/>
                </a:lnTo>
                <a:lnTo>
                  <a:pt x="1661033" y="15493"/>
                </a:lnTo>
                <a:lnTo>
                  <a:pt x="1662196" y="15493"/>
                </a:lnTo>
                <a:lnTo>
                  <a:pt x="1658285" y="13842"/>
                </a:lnTo>
                <a:close/>
              </a:path>
              <a:path w="1673859" h="95885">
                <a:moveTo>
                  <a:pt x="1673046" y="9280"/>
                </a:moveTo>
                <a:lnTo>
                  <a:pt x="1670752" y="14285"/>
                </a:lnTo>
                <a:lnTo>
                  <a:pt x="1671489" y="13842"/>
                </a:lnTo>
                <a:lnTo>
                  <a:pt x="1671650" y="13842"/>
                </a:lnTo>
                <a:lnTo>
                  <a:pt x="1673225" y="9905"/>
                </a:lnTo>
                <a:lnTo>
                  <a:pt x="1673158" y="9672"/>
                </a:lnTo>
                <a:lnTo>
                  <a:pt x="1673046" y="9280"/>
                </a:lnTo>
                <a:close/>
              </a:path>
              <a:path w="1673859" h="95885">
                <a:moveTo>
                  <a:pt x="1671706" y="4535"/>
                </a:moveTo>
                <a:lnTo>
                  <a:pt x="1671882" y="5334"/>
                </a:lnTo>
                <a:lnTo>
                  <a:pt x="1672086" y="5968"/>
                </a:lnTo>
                <a:lnTo>
                  <a:pt x="1672842" y="8568"/>
                </a:lnTo>
                <a:lnTo>
                  <a:pt x="1672934" y="8889"/>
                </a:lnTo>
                <a:lnTo>
                  <a:pt x="1673046" y="9280"/>
                </a:lnTo>
                <a:lnTo>
                  <a:pt x="1673156" y="8568"/>
                </a:lnTo>
                <a:lnTo>
                  <a:pt x="1672463" y="5334"/>
                </a:lnTo>
                <a:lnTo>
                  <a:pt x="1671706" y="4535"/>
                </a:lnTo>
                <a:close/>
              </a:path>
              <a:path w="1673859" h="95885">
                <a:moveTo>
                  <a:pt x="1668285" y="762"/>
                </a:moveTo>
                <a:lnTo>
                  <a:pt x="1667891" y="762"/>
                </a:lnTo>
                <a:lnTo>
                  <a:pt x="1669415" y="2286"/>
                </a:lnTo>
                <a:lnTo>
                  <a:pt x="1670056" y="2793"/>
                </a:lnTo>
                <a:lnTo>
                  <a:pt x="1671706" y="4535"/>
                </a:lnTo>
                <a:lnTo>
                  <a:pt x="1671150" y="3058"/>
                </a:lnTo>
                <a:lnTo>
                  <a:pt x="1671066" y="2793"/>
                </a:lnTo>
                <a:lnTo>
                  <a:pt x="1668285" y="762"/>
                </a:lnTo>
                <a:close/>
              </a:path>
              <a:path w="1673859" h="95885">
                <a:moveTo>
                  <a:pt x="1666149" y="0"/>
                </a:moveTo>
                <a:lnTo>
                  <a:pt x="1660144" y="0"/>
                </a:lnTo>
                <a:lnTo>
                  <a:pt x="1647493" y="3058"/>
                </a:lnTo>
                <a:lnTo>
                  <a:pt x="1655691" y="1973"/>
                </a:lnTo>
                <a:lnTo>
                  <a:pt x="1656002" y="1973"/>
                </a:lnTo>
                <a:lnTo>
                  <a:pt x="1659636" y="1270"/>
                </a:lnTo>
                <a:lnTo>
                  <a:pt x="1659763" y="1142"/>
                </a:lnTo>
                <a:lnTo>
                  <a:pt x="1662176" y="762"/>
                </a:lnTo>
                <a:lnTo>
                  <a:pt x="1667891" y="762"/>
                </a:lnTo>
                <a:lnTo>
                  <a:pt x="1666149" y="0"/>
                </a:lnTo>
                <a:close/>
              </a:path>
              <a:path w="1673859" h="95885">
                <a:moveTo>
                  <a:pt x="1673478" y="0"/>
                </a:moveTo>
                <a:lnTo>
                  <a:pt x="1667242" y="0"/>
                </a:lnTo>
                <a:lnTo>
                  <a:pt x="1668285" y="762"/>
                </a:lnTo>
                <a:lnTo>
                  <a:pt x="1662049" y="762"/>
                </a:lnTo>
                <a:lnTo>
                  <a:pt x="16734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4545" y="3119247"/>
            <a:ext cx="63500" cy="26034"/>
          </a:xfrm>
          <a:custGeom>
            <a:avLst/>
            <a:gdLst/>
            <a:ahLst/>
            <a:cxnLst/>
            <a:rect l="l" t="t" r="r" b="b"/>
            <a:pathLst>
              <a:path w="63500" h="26035">
                <a:moveTo>
                  <a:pt x="34417" y="0"/>
                </a:moveTo>
                <a:lnTo>
                  <a:pt x="33781" y="0"/>
                </a:lnTo>
                <a:lnTo>
                  <a:pt x="28532" y="507"/>
                </a:lnTo>
                <a:lnTo>
                  <a:pt x="29527" y="507"/>
                </a:lnTo>
                <a:lnTo>
                  <a:pt x="27304" y="1397"/>
                </a:lnTo>
                <a:lnTo>
                  <a:pt x="24795" y="3810"/>
                </a:lnTo>
                <a:lnTo>
                  <a:pt x="24510" y="4190"/>
                </a:lnTo>
                <a:lnTo>
                  <a:pt x="18411" y="8381"/>
                </a:lnTo>
                <a:lnTo>
                  <a:pt x="11810" y="12318"/>
                </a:lnTo>
                <a:lnTo>
                  <a:pt x="2667" y="17399"/>
                </a:lnTo>
                <a:lnTo>
                  <a:pt x="761" y="18414"/>
                </a:lnTo>
                <a:lnTo>
                  <a:pt x="120" y="20447"/>
                </a:lnTo>
                <a:lnTo>
                  <a:pt x="0" y="20827"/>
                </a:lnTo>
                <a:lnTo>
                  <a:pt x="888" y="22605"/>
                </a:lnTo>
                <a:lnTo>
                  <a:pt x="2031" y="24764"/>
                </a:lnTo>
                <a:lnTo>
                  <a:pt x="4572" y="25526"/>
                </a:lnTo>
                <a:lnTo>
                  <a:pt x="15875" y="19557"/>
                </a:lnTo>
                <a:lnTo>
                  <a:pt x="31798" y="8381"/>
                </a:lnTo>
                <a:lnTo>
                  <a:pt x="30606" y="8381"/>
                </a:lnTo>
                <a:lnTo>
                  <a:pt x="33020" y="7112"/>
                </a:lnTo>
                <a:lnTo>
                  <a:pt x="62378" y="7112"/>
                </a:lnTo>
                <a:lnTo>
                  <a:pt x="59944" y="4190"/>
                </a:lnTo>
                <a:lnTo>
                  <a:pt x="58928" y="4190"/>
                </a:lnTo>
                <a:lnTo>
                  <a:pt x="57784" y="3810"/>
                </a:lnTo>
                <a:lnTo>
                  <a:pt x="57926" y="3810"/>
                </a:lnTo>
                <a:lnTo>
                  <a:pt x="55752" y="2920"/>
                </a:lnTo>
                <a:lnTo>
                  <a:pt x="54609" y="2666"/>
                </a:lnTo>
                <a:lnTo>
                  <a:pt x="51477" y="2412"/>
                </a:lnTo>
                <a:lnTo>
                  <a:pt x="50419" y="2412"/>
                </a:lnTo>
                <a:lnTo>
                  <a:pt x="45338" y="1269"/>
                </a:lnTo>
                <a:lnTo>
                  <a:pt x="46177" y="1269"/>
                </a:lnTo>
                <a:lnTo>
                  <a:pt x="39624" y="507"/>
                </a:lnTo>
                <a:lnTo>
                  <a:pt x="34417" y="0"/>
                </a:lnTo>
                <a:close/>
              </a:path>
              <a:path w="63500" h="26035">
                <a:moveTo>
                  <a:pt x="55827" y="8381"/>
                </a:moveTo>
                <a:lnTo>
                  <a:pt x="55508" y="8381"/>
                </a:lnTo>
                <a:lnTo>
                  <a:pt x="55625" y="13080"/>
                </a:lnTo>
                <a:lnTo>
                  <a:pt x="55377" y="13080"/>
                </a:lnTo>
                <a:lnTo>
                  <a:pt x="53808" y="19557"/>
                </a:lnTo>
                <a:lnTo>
                  <a:pt x="53721" y="19938"/>
                </a:lnTo>
                <a:lnTo>
                  <a:pt x="54482" y="21589"/>
                </a:lnTo>
                <a:lnTo>
                  <a:pt x="56133" y="22098"/>
                </a:lnTo>
                <a:lnTo>
                  <a:pt x="57657" y="22605"/>
                </a:lnTo>
                <a:lnTo>
                  <a:pt x="59308" y="21970"/>
                </a:lnTo>
                <a:lnTo>
                  <a:pt x="60071" y="20447"/>
                </a:lnTo>
                <a:lnTo>
                  <a:pt x="62737" y="14604"/>
                </a:lnTo>
                <a:lnTo>
                  <a:pt x="63119" y="13080"/>
                </a:lnTo>
                <a:lnTo>
                  <a:pt x="55625" y="13080"/>
                </a:lnTo>
                <a:lnTo>
                  <a:pt x="55606" y="12318"/>
                </a:lnTo>
                <a:lnTo>
                  <a:pt x="63119" y="12318"/>
                </a:lnTo>
                <a:lnTo>
                  <a:pt x="63119" y="11683"/>
                </a:lnTo>
                <a:lnTo>
                  <a:pt x="58674" y="11683"/>
                </a:lnTo>
                <a:lnTo>
                  <a:pt x="56514" y="11429"/>
                </a:lnTo>
                <a:lnTo>
                  <a:pt x="55879" y="11175"/>
                </a:lnTo>
                <a:lnTo>
                  <a:pt x="58236" y="11175"/>
                </a:lnTo>
                <a:lnTo>
                  <a:pt x="55827" y="8381"/>
                </a:lnTo>
                <a:close/>
              </a:path>
              <a:path w="63500" h="26035">
                <a:moveTo>
                  <a:pt x="52958" y="10160"/>
                </a:moveTo>
                <a:lnTo>
                  <a:pt x="55879" y="11175"/>
                </a:lnTo>
                <a:lnTo>
                  <a:pt x="56514" y="11429"/>
                </a:lnTo>
                <a:lnTo>
                  <a:pt x="58674" y="11683"/>
                </a:lnTo>
                <a:lnTo>
                  <a:pt x="58236" y="11175"/>
                </a:lnTo>
                <a:lnTo>
                  <a:pt x="55578" y="11175"/>
                </a:lnTo>
                <a:lnTo>
                  <a:pt x="55559" y="10413"/>
                </a:lnTo>
                <a:lnTo>
                  <a:pt x="53975" y="10413"/>
                </a:lnTo>
                <a:lnTo>
                  <a:pt x="52958" y="10160"/>
                </a:lnTo>
                <a:close/>
              </a:path>
              <a:path w="63500" h="26035">
                <a:moveTo>
                  <a:pt x="63119" y="8381"/>
                </a:moveTo>
                <a:lnTo>
                  <a:pt x="55827" y="8381"/>
                </a:lnTo>
                <a:lnTo>
                  <a:pt x="58674" y="11683"/>
                </a:lnTo>
                <a:lnTo>
                  <a:pt x="63119" y="11683"/>
                </a:lnTo>
                <a:lnTo>
                  <a:pt x="63119" y="8381"/>
                </a:lnTo>
                <a:close/>
              </a:path>
              <a:path w="63500" h="26035">
                <a:moveTo>
                  <a:pt x="55508" y="8381"/>
                </a:moveTo>
                <a:lnTo>
                  <a:pt x="39516" y="8381"/>
                </a:lnTo>
                <a:lnTo>
                  <a:pt x="44565" y="9087"/>
                </a:lnTo>
                <a:lnTo>
                  <a:pt x="48768" y="10032"/>
                </a:lnTo>
                <a:lnTo>
                  <a:pt x="49275" y="10032"/>
                </a:lnTo>
                <a:lnTo>
                  <a:pt x="53975" y="10413"/>
                </a:lnTo>
                <a:lnTo>
                  <a:pt x="53689" y="10413"/>
                </a:lnTo>
                <a:lnTo>
                  <a:pt x="52958" y="10160"/>
                </a:lnTo>
                <a:lnTo>
                  <a:pt x="55552" y="10160"/>
                </a:lnTo>
                <a:lnTo>
                  <a:pt x="55508" y="8381"/>
                </a:lnTo>
                <a:close/>
              </a:path>
              <a:path w="63500" h="26035">
                <a:moveTo>
                  <a:pt x="55552" y="10160"/>
                </a:moveTo>
                <a:lnTo>
                  <a:pt x="52958" y="10160"/>
                </a:lnTo>
                <a:lnTo>
                  <a:pt x="53975" y="10413"/>
                </a:lnTo>
                <a:lnTo>
                  <a:pt x="55559" y="10413"/>
                </a:lnTo>
                <a:lnTo>
                  <a:pt x="55552" y="10160"/>
                </a:lnTo>
                <a:close/>
              </a:path>
              <a:path w="63500" h="26035">
                <a:moveTo>
                  <a:pt x="33020" y="7112"/>
                </a:moveTo>
                <a:lnTo>
                  <a:pt x="30606" y="8381"/>
                </a:lnTo>
                <a:lnTo>
                  <a:pt x="31798" y="8381"/>
                </a:lnTo>
                <a:lnTo>
                  <a:pt x="33020" y="7112"/>
                </a:lnTo>
                <a:close/>
              </a:path>
              <a:path w="63500" h="26035">
                <a:moveTo>
                  <a:pt x="62378" y="7112"/>
                </a:moveTo>
                <a:lnTo>
                  <a:pt x="33020" y="7112"/>
                </a:lnTo>
                <a:lnTo>
                  <a:pt x="31798" y="8381"/>
                </a:lnTo>
                <a:lnTo>
                  <a:pt x="63436" y="8381"/>
                </a:lnTo>
                <a:lnTo>
                  <a:pt x="62378" y="7112"/>
                </a:lnTo>
                <a:close/>
              </a:path>
              <a:path w="63500" h="26035">
                <a:moveTo>
                  <a:pt x="57784" y="3810"/>
                </a:moveTo>
                <a:lnTo>
                  <a:pt x="58928" y="4190"/>
                </a:lnTo>
                <a:lnTo>
                  <a:pt x="59944" y="4190"/>
                </a:lnTo>
                <a:lnTo>
                  <a:pt x="57784" y="3810"/>
                </a:lnTo>
                <a:close/>
              </a:path>
              <a:path w="63500" h="26035">
                <a:moveTo>
                  <a:pt x="57926" y="3810"/>
                </a:moveTo>
                <a:lnTo>
                  <a:pt x="57784" y="3810"/>
                </a:lnTo>
                <a:lnTo>
                  <a:pt x="59944" y="4190"/>
                </a:lnTo>
                <a:lnTo>
                  <a:pt x="58857" y="4190"/>
                </a:lnTo>
                <a:lnTo>
                  <a:pt x="57926" y="38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2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Concluding</a:t>
            </a:r>
            <a:r>
              <a:rPr spc="-120" dirty="0"/>
              <a:t> </a:t>
            </a:r>
            <a:r>
              <a:rPr dirty="0"/>
              <a:t>Remarks</a:t>
            </a:r>
            <a:r>
              <a:rPr spc="-140" dirty="0"/>
              <a:t> </a:t>
            </a:r>
            <a:r>
              <a:rPr spc="-25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493" y="1378458"/>
            <a:ext cx="10519410" cy="161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it’s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possible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increase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problem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size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(n)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efficiency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doesn’t </a:t>
            </a:r>
            <a:r>
              <a:rPr sz="2400" dirty="0">
                <a:latin typeface="Arial MT"/>
                <a:cs typeface="Arial MT"/>
              </a:rPr>
              <a:t>decrease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increased,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parallel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said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scalable.</a:t>
            </a:r>
            <a:endParaRPr sz="2400">
              <a:latin typeface="Arial MT"/>
              <a:cs typeface="Arial MT"/>
            </a:endParaRPr>
          </a:p>
          <a:p>
            <a:pPr marL="393700" marR="342900" indent="-381000">
              <a:lnSpc>
                <a:spcPct val="100000"/>
              </a:lnSpc>
              <a:spcBef>
                <a:spcPts val="994"/>
              </a:spcBef>
              <a:buChar char="•"/>
              <a:tabLst>
                <a:tab pos="393700" algn="l"/>
              </a:tabLst>
            </a:pPr>
            <a:r>
              <a:rPr sz="2400" dirty="0">
                <a:latin typeface="Arial MT"/>
                <a:cs typeface="Arial MT"/>
              </a:rPr>
              <a:t>An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MPI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program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unsafe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if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correct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behavior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depends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fact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20" dirty="0">
                <a:latin typeface="Arial MT"/>
                <a:cs typeface="Arial MT"/>
              </a:rPr>
              <a:t>that </a:t>
            </a:r>
            <a:r>
              <a:rPr sz="2400" dirty="0">
                <a:latin typeface="Arial MT"/>
                <a:cs typeface="Arial MT"/>
              </a:rPr>
              <a:t>MPI_Send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buffering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its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input.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6638" y="1151382"/>
            <a:ext cx="367386" cy="646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4A6ADA098944EB294D577DC80F0D1" ma:contentTypeVersion="8" ma:contentTypeDescription="Create a new document." ma:contentTypeScope="" ma:versionID="d327473bd50ecc5d961df359b1d624de">
  <xsd:schema xmlns:xsd="http://www.w3.org/2001/XMLSchema" xmlns:xs="http://www.w3.org/2001/XMLSchema" xmlns:p="http://schemas.microsoft.com/office/2006/metadata/properties" xmlns:ns2="0192c144-0bc9-406b-ba7c-16be2358a8f1" targetNamespace="http://schemas.microsoft.com/office/2006/metadata/properties" ma:root="true" ma:fieldsID="924baefad8f4f4ba42cef7b3eebe9fc2" ns2:_="">
    <xsd:import namespace="0192c144-0bc9-406b-ba7c-16be2358a8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2c144-0bc9-406b-ba7c-16be2358a8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3A2C4D-773E-4901-A7BD-C75A3DFE2D36}"/>
</file>

<file path=customXml/itemProps2.xml><?xml version="1.0" encoding="utf-8"?>
<ds:datastoreItem xmlns:ds="http://schemas.openxmlformats.org/officeDocument/2006/customXml" ds:itemID="{3CCCD5AC-53CE-4981-8964-A97DD76BA0A2}"/>
</file>

<file path=customXml/itemProps3.xml><?xml version="1.0" encoding="utf-8"?>
<ds:datastoreItem xmlns:ds="http://schemas.openxmlformats.org/officeDocument/2006/customXml" ds:itemID="{2232AEBA-EDF4-44AD-BA3C-D0CB74E2242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2801</Words>
  <Application>Microsoft Office PowerPoint</Application>
  <PresentationFormat>Widescreen</PresentationFormat>
  <Paragraphs>311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Arial MT</vt:lpstr>
      <vt:lpstr>Arial Unicode MS</vt:lpstr>
      <vt:lpstr>Calibri</vt:lpstr>
      <vt:lpstr>Office Theme</vt:lpstr>
      <vt:lpstr>Introduction to Parallel and Distributed Programming</vt:lpstr>
      <vt:lpstr>Agenda</vt:lpstr>
      <vt:lpstr>Lab 2: Use cluster to distribute work and do some</vt:lpstr>
      <vt:lpstr>Last session</vt:lpstr>
      <vt:lpstr>Shared vs Distributed Memory</vt:lpstr>
      <vt:lpstr>Message Passing with MPI </vt:lpstr>
      <vt:lpstr>PowerPoint Presentation</vt:lpstr>
      <vt:lpstr>Using OpenMPI to Implement the Communication Layer </vt:lpstr>
      <vt:lpstr>PowerPoint Presentation</vt:lpstr>
      <vt:lpstr>Communication Cost - Bandwidth, Latency, and Payload Size </vt:lpstr>
      <vt:lpstr>PowerPoint Presentation</vt:lpstr>
      <vt:lpstr>Safety in MPI programs, Deadlock?</vt:lpstr>
      <vt:lpstr>Safety in MPI programs</vt:lpstr>
      <vt:lpstr>Safety in MPI programs</vt:lpstr>
      <vt:lpstr>Safety in MPI programs</vt:lpstr>
      <vt:lpstr>MPI_Ssend</vt:lpstr>
      <vt:lpstr>Restructuring communication</vt:lpstr>
      <vt:lpstr>MPI_Sendrecv</vt:lpstr>
      <vt:lpstr>Safe communication with five processes</vt:lpstr>
      <vt:lpstr>Parallel odd-even transposition sort</vt:lpstr>
      <vt:lpstr>Run-times of parallel odd-even sort</vt:lpstr>
      <vt:lpstr>status_p argument</vt:lpstr>
      <vt:lpstr>How much data am I receiving?</vt:lpstr>
      <vt:lpstr>Issues with send and receive</vt:lpstr>
      <vt:lpstr>Handling Output in MPI</vt:lpstr>
      <vt:lpstr>Input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Collective Computation</vt:lpstr>
      <vt:lpstr>Collective Computation</vt:lpstr>
      <vt:lpstr>MPI_Reduce</vt:lpstr>
      <vt:lpstr>Predefined reduction operators in MPI</vt:lpstr>
      <vt:lpstr>Collective vs. Point-to-Point Communications</vt:lpstr>
      <vt:lpstr>Collective vs. Point-to-Point Communications</vt:lpstr>
      <vt:lpstr>Example (1)</vt:lpstr>
      <vt:lpstr>MPI_Allreduce</vt:lpstr>
      <vt:lpstr>A global sum followed by distribution of the result.</vt:lpstr>
      <vt:lpstr>PowerPoint Presentation</vt:lpstr>
      <vt:lpstr>Broadcast</vt:lpstr>
      <vt:lpstr>A tree-structured broadcast.</vt:lpstr>
      <vt:lpstr>Data distributions</vt:lpstr>
      <vt:lpstr>Different partitions of a 12-component vector among 3</vt:lpstr>
      <vt:lpstr>Partitioning options</vt:lpstr>
      <vt:lpstr>Scatter</vt:lpstr>
      <vt:lpstr>Gather</vt:lpstr>
      <vt:lpstr>Allgather</vt:lpstr>
      <vt:lpstr>Matrix-vector multiplication</vt:lpstr>
      <vt:lpstr>Matrix-vector multiplication</vt:lpstr>
      <vt:lpstr>Multiply a matrix by a vector</vt:lpstr>
      <vt:lpstr>C style arrays</vt:lpstr>
      <vt:lpstr>Serial matrix-vector multiplication</vt:lpstr>
      <vt:lpstr>An MPI matrix-vector multiplication function (1)</vt:lpstr>
      <vt:lpstr>An MPI matrix-vector multiplication function (2)</vt:lpstr>
      <vt:lpstr>Mpi derived datatypes</vt:lpstr>
      <vt:lpstr>Derived datatypes</vt:lpstr>
      <vt:lpstr>PowerPoint Presentation</vt:lpstr>
      <vt:lpstr>Derived datatypes</vt:lpstr>
      <vt:lpstr>MPI_Type create_struct</vt:lpstr>
      <vt:lpstr>PowerPoint Presentation</vt:lpstr>
      <vt:lpstr>How This Works</vt:lpstr>
      <vt:lpstr>Performance evaluation</vt:lpstr>
      <vt:lpstr>Elapsed parallel time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Scalability</vt:lpstr>
      <vt:lpstr>Scalability</vt:lpstr>
      <vt:lpstr>A parallel sorting algorithm</vt:lpstr>
      <vt:lpstr>Sorting</vt:lpstr>
      <vt:lpstr>Serial bubble sort</vt:lpstr>
      <vt:lpstr>Odd-even transposition sort</vt:lpstr>
      <vt:lpstr>Example</vt:lpstr>
      <vt:lpstr>Serial odd-even transposition sort</vt:lpstr>
      <vt:lpstr>Communications among tasks in odd-even sort</vt:lpstr>
      <vt:lpstr>Parallel odd-even transposition sort</vt:lpstr>
      <vt:lpstr>Pseudo-code</vt:lpstr>
      <vt:lpstr>Compute_partner</vt:lpstr>
      <vt:lpstr>Parallel odd-even transposition sort</vt:lpstr>
      <vt:lpstr>Run-times of parallel odd-even sort</vt:lpstr>
      <vt:lpstr>Concluding Remarks (1)</vt:lpstr>
      <vt:lpstr>Concluding Remarks (2)</vt:lpstr>
      <vt:lpstr>Concluding Remarks (3)</vt:lpstr>
      <vt:lpstr>Concluding Remarks (4)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Internal Workshop on   Introduction to Parallel and Distributed Programming</dc:title>
  <dc:creator>Shivam Chauhan</dc:creator>
  <cp:lastModifiedBy>Learn to Live</cp:lastModifiedBy>
  <cp:revision>21</cp:revision>
  <dcterms:created xsi:type="dcterms:W3CDTF">2025-02-14T14:23:29Z</dcterms:created>
  <dcterms:modified xsi:type="dcterms:W3CDTF">2025-02-15T02:41:23Z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2023-02-11T00:00:00Z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2025-02-14T00:00:00Z</vt:filetime>
  </property>
  <property fmtid="{D5CDD505-2E9C-101B-9397-08002B2CF9AE}" pid="5" name="Producer">
    <vt:lpwstr>Microsoft® PowerPoint® for Microsoft 365</vt:lpwstr>
  </property>
  <property fmtid="{D5CDD505-2E9C-101B-9397-08002B2CF9AE}" pid="6" name="ContentTypeId">
    <vt:lpwstr>0x0101007604A6ADA098944EB294D577DC80F0D1</vt:lpwstr>
  </property>
</Properties>
</file>